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Assam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Ass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360" y="41640"/>
                </a:moveTo>
                <a:lnTo>
                  <a:pt x="69370" y="41660"/>
                </a:lnTo>
                <a:lnTo>
                  <a:pt x="69370" y="41710"/>
                </a:lnTo>
                <a:lnTo>
                  <a:pt x="69390" y="41780"/>
                </a:lnTo>
                <a:lnTo>
                  <a:pt x="69360" y="41820"/>
                </a:lnTo>
                <a:lnTo>
                  <a:pt x="69320" y="41820"/>
                </a:lnTo>
                <a:lnTo>
                  <a:pt x="69340" y="41700"/>
                </a:lnTo>
                <a:lnTo>
                  <a:pt x="69360" y="41640"/>
                </a:lnTo>
                <a:close/>
                <a:moveTo>
                  <a:pt x="75490" y="37500"/>
                </a:moveTo>
                <a:lnTo>
                  <a:pt x="75520" y="37510"/>
                </a:lnTo>
                <a:lnTo>
                  <a:pt x="75720" y="37510"/>
                </a:lnTo>
                <a:lnTo>
                  <a:pt x="75890" y="37440"/>
                </a:lnTo>
                <a:lnTo>
                  <a:pt x="75950" y="37470"/>
                </a:lnTo>
                <a:lnTo>
                  <a:pt x="76020" y="37450"/>
                </a:lnTo>
                <a:lnTo>
                  <a:pt x="76020" y="37400"/>
                </a:lnTo>
                <a:lnTo>
                  <a:pt x="76160" y="37370"/>
                </a:lnTo>
                <a:lnTo>
                  <a:pt x="76290" y="37400"/>
                </a:lnTo>
                <a:lnTo>
                  <a:pt x="76320" y="37340"/>
                </a:lnTo>
                <a:lnTo>
                  <a:pt x="76360" y="37340"/>
                </a:lnTo>
                <a:lnTo>
                  <a:pt x="76410" y="37290"/>
                </a:lnTo>
                <a:lnTo>
                  <a:pt x="76570" y="37270"/>
                </a:lnTo>
                <a:lnTo>
                  <a:pt x="76710" y="37300"/>
                </a:lnTo>
                <a:lnTo>
                  <a:pt x="76790" y="37290"/>
                </a:lnTo>
                <a:lnTo>
                  <a:pt x="76960" y="37210"/>
                </a:lnTo>
                <a:lnTo>
                  <a:pt x="76960" y="37140"/>
                </a:lnTo>
                <a:lnTo>
                  <a:pt x="76990" y="37050"/>
                </a:lnTo>
                <a:lnTo>
                  <a:pt x="77140" y="37090"/>
                </a:lnTo>
                <a:lnTo>
                  <a:pt x="77300" y="37070"/>
                </a:lnTo>
                <a:lnTo>
                  <a:pt x="77480" y="37130"/>
                </a:lnTo>
                <a:lnTo>
                  <a:pt x="77580" y="37150"/>
                </a:lnTo>
                <a:lnTo>
                  <a:pt x="77700" y="37220"/>
                </a:lnTo>
                <a:lnTo>
                  <a:pt x="77700" y="37280"/>
                </a:lnTo>
                <a:lnTo>
                  <a:pt x="77920" y="37380"/>
                </a:lnTo>
                <a:lnTo>
                  <a:pt x="77980" y="37430"/>
                </a:lnTo>
                <a:lnTo>
                  <a:pt x="78120" y="37400"/>
                </a:lnTo>
                <a:lnTo>
                  <a:pt x="78180" y="37430"/>
                </a:lnTo>
                <a:lnTo>
                  <a:pt x="78230" y="37390"/>
                </a:lnTo>
                <a:lnTo>
                  <a:pt x="78430" y="37360"/>
                </a:lnTo>
                <a:lnTo>
                  <a:pt x="78540" y="37330"/>
                </a:lnTo>
                <a:lnTo>
                  <a:pt x="78660" y="37310"/>
                </a:lnTo>
                <a:lnTo>
                  <a:pt x="78880" y="37280"/>
                </a:lnTo>
                <a:lnTo>
                  <a:pt x="79150" y="37310"/>
                </a:lnTo>
                <a:lnTo>
                  <a:pt x="79210" y="37360"/>
                </a:lnTo>
                <a:lnTo>
                  <a:pt x="79270" y="37360"/>
                </a:lnTo>
                <a:lnTo>
                  <a:pt x="79370" y="37330"/>
                </a:lnTo>
                <a:lnTo>
                  <a:pt x="79530" y="37320"/>
                </a:lnTo>
                <a:lnTo>
                  <a:pt x="79640" y="37280"/>
                </a:lnTo>
                <a:lnTo>
                  <a:pt x="79780" y="37260"/>
                </a:lnTo>
                <a:lnTo>
                  <a:pt x="79900" y="37110"/>
                </a:lnTo>
                <a:lnTo>
                  <a:pt x="80030" y="37040"/>
                </a:lnTo>
                <a:lnTo>
                  <a:pt x="80150" y="36960"/>
                </a:lnTo>
                <a:lnTo>
                  <a:pt x="80220" y="36930"/>
                </a:lnTo>
                <a:lnTo>
                  <a:pt x="80190" y="36870"/>
                </a:lnTo>
                <a:lnTo>
                  <a:pt x="80190" y="36800"/>
                </a:lnTo>
                <a:lnTo>
                  <a:pt x="80130" y="36760"/>
                </a:lnTo>
                <a:lnTo>
                  <a:pt x="80140" y="36710"/>
                </a:lnTo>
                <a:lnTo>
                  <a:pt x="80190" y="36650"/>
                </a:lnTo>
                <a:lnTo>
                  <a:pt x="80230" y="36640"/>
                </a:lnTo>
                <a:lnTo>
                  <a:pt x="80300" y="36560"/>
                </a:lnTo>
                <a:lnTo>
                  <a:pt x="80400" y="36430"/>
                </a:lnTo>
                <a:lnTo>
                  <a:pt x="80500" y="36330"/>
                </a:lnTo>
                <a:lnTo>
                  <a:pt x="80550" y="36260"/>
                </a:lnTo>
                <a:lnTo>
                  <a:pt x="80670" y="36140"/>
                </a:lnTo>
                <a:lnTo>
                  <a:pt x="80830" y="36050"/>
                </a:lnTo>
                <a:lnTo>
                  <a:pt x="80900" y="35930"/>
                </a:lnTo>
                <a:lnTo>
                  <a:pt x="81100" y="35730"/>
                </a:lnTo>
                <a:lnTo>
                  <a:pt x="81100" y="35700"/>
                </a:lnTo>
                <a:lnTo>
                  <a:pt x="81200" y="35640"/>
                </a:lnTo>
                <a:lnTo>
                  <a:pt x="81380" y="35560"/>
                </a:lnTo>
                <a:lnTo>
                  <a:pt x="81370" y="35450"/>
                </a:lnTo>
                <a:lnTo>
                  <a:pt x="81290" y="35400"/>
                </a:lnTo>
                <a:lnTo>
                  <a:pt x="81280" y="35320"/>
                </a:lnTo>
                <a:lnTo>
                  <a:pt x="81250" y="35310"/>
                </a:lnTo>
                <a:lnTo>
                  <a:pt x="81310" y="35220"/>
                </a:lnTo>
                <a:lnTo>
                  <a:pt x="81390" y="35210"/>
                </a:lnTo>
                <a:lnTo>
                  <a:pt x="81360" y="35280"/>
                </a:lnTo>
                <a:lnTo>
                  <a:pt x="81450" y="35350"/>
                </a:lnTo>
                <a:lnTo>
                  <a:pt x="81520" y="35350"/>
                </a:lnTo>
                <a:lnTo>
                  <a:pt x="81670" y="35390"/>
                </a:lnTo>
                <a:lnTo>
                  <a:pt x="81730" y="35360"/>
                </a:lnTo>
                <a:lnTo>
                  <a:pt x="81770" y="35360"/>
                </a:lnTo>
                <a:lnTo>
                  <a:pt x="81820" y="35320"/>
                </a:lnTo>
                <a:lnTo>
                  <a:pt x="81910" y="35410"/>
                </a:lnTo>
                <a:lnTo>
                  <a:pt x="82040" y="35390"/>
                </a:lnTo>
                <a:lnTo>
                  <a:pt x="82110" y="35340"/>
                </a:lnTo>
                <a:lnTo>
                  <a:pt x="82240" y="35300"/>
                </a:lnTo>
                <a:lnTo>
                  <a:pt x="82290" y="35250"/>
                </a:lnTo>
                <a:lnTo>
                  <a:pt x="82420" y="35230"/>
                </a:lnTo>
                <a:lnTo>
                  <a:pt x="82440" y="35190"/>
                </a:lnTo>
                <a:lnTo>
                  <a:pt x="82580" y="35110"/>
                </a:lnTo>
                <a:lnTo>
                  <a:pt x="82640" y="35110"/>
                </a:lnTo>
                <a:lnTo>
                  <a:pt x="82700" y="35130"/>
                </a:lnTo>
                <a:lnTo>
                  <a:pt x="82840" y="35020"/>
                </a:lnTo>
                <a:lnTo>
                  <a:pt x="82910" y="35020"/>
                </a:lnTo>
                <a:lnTo>
                  <a:pt x="82990" y="34980"/>
                </a:lnTo>
                <a:lnTo>
                  <a:pt x="83020" y="34890"/>
                </a:lnTo>
                <a:lnTo>
                  <a:pt x="83090" y="34880"/>
                </a:lnTo>
                <a:lnTo>
                  <a:pt x="83210" y="34840"/>
                </a:lnTo>
                <a:lnTo>
                  <a:pt x="83370" y="34790"/>
                </a:lnTo>
                <a:lnTo>
                  <a:pt x="83510" y="34770"/>
                </a:lnTo>
                <a:lnTo>
                  <a:pt x="83550" y="34730"/>
                </a:lnTo>
                <a:lnTo>
                  <a:pt x="84050" y="34550"/>
                </a:lnTo>
                <a:lnTo>
                  <a:pt x="84270" y="34480"/>
                </a:lnTo>
                <a:lnTo>
                  <a:pt x="84460" y="34570"/>
                </a:lnTo>
                <a:lnTo>
                  <a:pt x="84820" y="34450"/>
                </a:lnTo>
                <a:lnTo>
                  <a:pt x="84890" y="34350"/>
                </a:lnTo>
                <a:lnTo>
                  <a:pt x="84950" y="34320"/>
                </a:lnTo>
                <a:lnTo>
                  <a:pt x="84970" y="34260"/>
                </a:lnTo>
                <a:lnTo>
                  <a:pt x="85020" y="34260"/>
                </a:lnTo>
                <a:lnTo>
                  <a:pt x="85070" y="34210"/>
                </a:lnTo>
                <a:lnTo>
                  <a:pt x="85670" y="34150"/>
                </a:lnTo>
                <a:lnTo>
                  <a:pt x="86080" y="34180"/>
                </a:lnTo>
                <a:lnTo>
                  <a:pt x="86010" y="34260"/>
                </a:lnTo>
                <a:lnTo>
                  <a:pt x="86020" y="34310"/>
                </a:lnTo>
                <a:lnTo>
                  <a:pt x="85930" y="34440"/>
                </a:lnTo>
                <a:lnTo>
                  <a:pt x="85800" y="34570"/>
                </a:lnTo>
                <a:lnTo>
                  <a:pt x="85740" y="34600"/>
                </a:lnTo>
                <a:lnTo>
                  <a:pt x="85660" y="34670"/>
                </a:lnTo>
                <a:lnTo>
                  <a:pt x="85600" y="34780"/>
                </a:lnTo>
                <a:lnTo>
                  <a:pt x="85540" y="34830"/>
                </a:lnTo>
                <a:lnTo>
                  <a:pt x="85560" y="34880"/>
                </a:lnTo>
                <a:lnTo>
                  <a:pt x="85480" y="34920"/>
                </a:lnTo>
                <a:lnTo>
                  <a:pt x="85510" y="34950"/>
                </a:lnTo>
                <a:lnTo>
                  <a:pt x="85520" y="35010"/>
                </a:lnTo>
                <a:lnTo>
                  <a:pt x="85580" y="35040"/>
                </a:lnTo>
                <a:lnTo>
                  <a:pt x="85540" y="35080"/>
                </a:lnTo>
                <a:lnTo>
                  <a:pt x="85540" y="35130"/>
                </a:lnTo>
                <a:lnTo>
                  <a:pt x="85600" y="35170"/>
                </a:lnTo>
                <a:lnTo>
                  <a:pt x="85560" y="35220"/>
                </a:lnTo>
                <a:lnTo>
                  <a:pt x="85590" y="35300"/>
                </a:lnTo>
                <a:lnTo>
                  <a:pt x="85660" y="35310"/>
                </a:lnTo>
                <a:lnTo>
                  <a:pt x="85650" y="35380"/>
                </a:lnTo>
                <a:lnTo>
                  <a:pt x="85760" y="35470"/>
                </a:lnTo>
                <a:lnTo>
                  <a:pt x="85820" y="35470"/>
                </a:lnTo>
                <a:lnTo>
                  <a:pt x="85810" y="35630"/>
                </a:lnTo>
                <a:lnTo>
                  <a:pt x="85800" y="35720"/>
                </a:lnTo>
                <a:lnTo>
                  <a:pt x="85760" y="35750"/>
                </a:lnTo>
                <a:lnTo>
                  <a:pt x="85730" y="35850"/>
                </a:lnTo>
                <a:lnTo>
                  <a:pt x="85770" y="35850"/>
                </a:lnTo>
                <a:lnTo>
                  <a:pt x="85820" y="35800"/>
                </a:lnTo>
                <a:lnTo>
                  <a:pt x="85870" y="35900"/>
                </a:lnTo>
                <a:lnTo>
                  <a:pt x="85900" y="35820"/>
                </a:lnTo>
                <a:lnTo>
                  <a:pt x="85960" y="35800"/>
                </a:lnTo>
                <a:lnTo>
                  <a:pt x="86070" y="35830"/>
                </a:lnTo>
                <a:lnTo>
                  <a:pt x="86140" y="35930"/>
                </a:lnTo>
                <a:lnTo>
                  <a:pt x="86180" y="36020"/>
                </a:lnTo>
                <a:lnTo>
                  <a:pt x="86120" y="36090"/>
                </a:lnTo>
                <a:lnTo>
                  <a:pt x="86060" y="36130"/>
                </a:lnTo>
                <a:lnTo>
                  <a:pt x="86040" y="36190"/>
                </a:lnTo>
                <a:lnTo>
                  <a:pt x="85890" y="36270"/>
                </a:lnTo>
                <a:lnTo>
                  <a:pt x="85860" y="36360"/>
                </a:lnTo>
                <a:lnTo>
                  <a:pt x="85790" y="36350"/>
                </a:lnTo>
                <a:lnTo>
                  <a:pt x="85760" y="36270"/>
                </a:lnTo>
                <a:lnTo>
                  <a:pt x="85620" y="36310"/>
                </a:lnTo>
                <a:lnTo>
                  <a:pt x="85550" y="36310"/>
                </a:lnTo>
                <a:lnTo>
                  <a:pt x="85410" y="36350"/>
                </a:lnTo>
                <a:lnTo>
                  <a:pt x="85390" y="36370"/>
                </a:lnTo>
                <a:lnTo>
                  <a:pt x="85280" y="36380"/>
                </a:lnTo>
                <a:lnTo>
                  <a:pt x="85150" y="36440"/>
                </a:lnTo>
                <a:lnTo>
                  <a:pt x="85020" y="36460"/>
                </a:lnTo>
                <a:lnTo>
                  <a:pt x="84980" y="36400"/>
                </a:lnTo>
                <a:lnTo>
                  <a:pt x="84870" y="36340"/>
                </a:lnTo>
                <a:lnTo>
                  <a:pt x="84740" y="36410"/>
                </a:lnTo>
                <a:lnTo>
                  <a:pt x="84660" y="36530"/>
                </a:lnTo>
                <a:lnTo>
                  <a:pt x="84690" y="36580"/>
                </a:lnTo>
                <a:lnTo>
                  <a:pt x="84680" y="36690"/>
                </a:lnTo>
                <a:lnTo>
                  <a:pt x="84660" y="36750"/>
                </a:lnTo>
                <a:lnTo>
                  <a:pt x="84550" y="36770"/>
                </a:lnTo>
                <a:lnTo>
                  <a:pt x="84520" y="36810"/>
                </a:lnTo>
                <a:lnTo>
                  <a:pt x="84410" y="36820"/>
                </a:lnTo>
                <a:lnTo>
                  <a:pt x="84250" y="36920"/>
                </a:lnTo>
                <a:lnTo>
                  <a:pt x="84160" y="37000"/>
                </a:lnTo>
                <a:lnTo>
                  <a:pt x="84160" y="37020"/>
                </a:lnTo>
                <a:lnTo>
                  <a:pt x="84080" y="37080"/>
                </a:lnTo>
                <a:lnTo>
                  <a:pt x="84060" y="37040"/>
                </a:lnTo>
                <a:lnTo>
                  <a:pt x="83990" y="37070"/>
                </a:lnTo>
                <a:lnTo>
                  <a:pt x="83940" y="37040"/>
                </a:lnTo>
                <a:lnTo>
                  <a:pt x="83830" y="37150"/>
                </a:lnTo>
                <a:lnTo>
                  <a:pt x="83720" y="37220"/>
                </a:lnTo>
                <a:lnTo>
                  <a:pt x="83710" y="37270"/>
                </a:lnTo>
                <a:lnTo>
                  <a:pt x="83640" y="37320"/>
                </a:lnTo>
                <a:lnTo>
                  <a:pt x="83510" y="37360"/>
                </a:lnTo>
                <a:lnTo>
                  <a:pt x="83460" y="37400"/>
                </a:lnTo>
                <a:lnTo>
                  <a:pt x="83360" y="37420"/>
                </a:lnTo>
                <a:lnTo>
                  <a:pt x="83290" y="37340"/>
                </a:lnTo>
                <a:lnTo>
                  <a:pt x="83220" y="37360"/>
                </a:lnTo>
                <a:lnTo>
                  <a:pt x="83170" y="37350"/>
                </a:lnTo>
                <a:lnTo>
                  <a:pt x="83090" y="37380"/>
                </a:lnTo>
                <a:lnTo>
                  <a:pt x="83050" y="37430"/>
                </a:lnTo>
                <a:lnTo>
                  <a:pt x="83000" y="37540"/>
                </a:lnTo>
                <a:lnTo>
                  <a:pt x="82910" y="37620"/>
                </a:lnTo>
                <a:lnTo>
                  <a:pt x="82890" y="37710"/>
                </a:lnTo>
                <a:lnTo>
                  <a:pt x="82860" y="37770"/>
                </a:lnTo>
                <a:lnTo>
                  <a:pt x="82780" y="37800"/>
                </a:lnTo>
                <a:lnTo>
                  <a:pt x="82740" y="37870"/>
                </a:lnTo>
                <a:lnTo>
                  <a:pt x="82710" y="37840"/>
                </a:lnTo>
                <a:lnTo>
                  <a:pt x="82670" y="37890"/>
                </a:lnTo>
                <a:lnTo>
                  <a:pt x="82550" y="37990"/>
                </a:lnTo>
                <a:lnTo>
                  <a:pt x="82460" y="38020"/>
                </a:lnTo>
                <a:lnTo>
                  <a:pt x="82370" y="38030"/>
                </a:lnTo>
                <a:lnTo>
                  <a:pt x="82340" y="37970"/>
                </a:lnTo>
                <a:lnTo>
                  <a:pt x="82290" y="38010"/>
                </a:lnTo>
                <a:lnTo>
                  <a:pt x="82290" y="38080"/>
                </a:lnTo>
                <a:lnTo>
                  <a:pt x="82160" y="38060"/>
                </a:lnTo>
                <a:lnTo>
                  <a:pt x="82090" y="38090"/>
                </a:lnTo>
                <a:lnTo>
                  <a:pt x="82080" y="38130"/>
                </a:lnTo>
                <a:lnTo>
                  <a:pt x="82030" y="38170"/>
                </a:lnTo>
                <a:lnTo>
                  <a:pt x="81950" y="38180"/>
                </a:lnTo>
                <a:lnTo>
                  <a:pt x="81910" y="38280"/>
                </a:lnTo>
                <a:lnTo>
                  <a:pt x="81790" y="38350"/>
                </a:lnTo>
                <a:lnTo>
                  <a:pt x="81780" y="38390"/>
                </a:lnTo>
                <a:lnTo>
                  <a:pt x="81800" y="38450"/>
                </a:lnTo>
                <a:lnTo>
                  <a:pt x="81750" y="38610"/>
                </a:lnTo>
                <a:lnTo>
                  <a:pt x="81700" y="38660"/>
                </a:lnTo>
                <a:lnTo>
                  <a:pt x="81630" y="38680"/>
                </a:lnTo>
                <a:lnTo>
                  <a:pt x="81630" y="38720"/>
                </a:lnTo>
                <a:lnTo>
                  <a:pt x="81550" y="38770"/>
                </a:lnTo>
                <a:lnTo>
                  <a:pt x="81530" y="38820"/>
                </a:lnTo>
                <a:lnTo>
                  <a:pt x="81470" y="38760"/>
                </a:lnTo>
                <a:lnTo>
                  <a:pt x="81450" y="38680"/>
                </a:lnTo>
                <a:lnTo>
                  <a:pt x="81440" y="38510"/>
                </a:lnTo>
                <a:lnTo>
                  <a:pt x="81390" y="38570"/>
                </a:lnTo>
                <a:lnTo>
                  <a:pt x="81320" y="38670"/>
                </a:lnTo>
                <a:lnTo>
                  <a:pt x="81250" y="38730"/>
                </a:lnTo>
                <a:lnTo>
                  <a:pt x="81220" y="38800"/>
                </a:lnTo>
                <a:lnTo>
                  <a:pt x="81180" y="38820"/>
                </a:lnTo>
                <a:lnTo>
                  <a:pt x="81150" y="38910"/>
                </a:lnTo>
                <a:lnTo>
                  <a:pt x="81160" y="39040"/>
                </a:lnTo>
                <a:lnTo>
                  <a:pt x="81120" y="39130"/>
                </a:lnTo>
                <a:lnTo>
                  <a:pt x="81120" y="39190"/>
                </a:lnTo>
                <a:lnTo>
                  <a:pt x="81050" y="39190"/>
                </a:lnTo>
                <a:lnTo>
                  <a:pt x="80960" y="39230"/>
                </a:lnTo>
                <a:lnTo>
                  <a:pt x="80950" y="39290"/>
                </a:lnTo>
                <a:lnTo>
                  <a:pt x="80860" y="39440"/>
                </a:lnTo>
                <a:lnTo>
                  <a:pt x="80810" y="39450"/>
                </a:lnTo>
                <a:lnTo>
                  <a:pt x="80780" y="39520"/>
                </a:lnTo>
                <a:lnTo>
                  <a:pt x="80760" y="39610"/>
                </a:lnTo>
                <a:lnTo>
                  <a:pt x="80700" y="39660"/>
                </a:lnTo>
                <a:lnTo>
                  <a:pt x="80670" y="39750"/>
                </a:lnTo>
                <a:lnTo>
                  <a:pt x="80680" y="39780"/>
                </a:lnTo>
                <a:lnTo>
                  <a:pt x="80630" y="39980"/>
                </a:lnTo>
                <a:lnTo>
                  <a:pt x="80640" y="40010"/>
                </a:lnTo>
                <a:lnTo>
                  <a:pt x="80570" y="40100"/>
                </a:lnTo>
                <a:lnTo>
                  <a:pt x="80540" y="40210"/>
                </a:lnTo>
                <a:lnTo>
                  <a:pt x="80550" y="40310"/>
                </a:lnTo>
                <a:lnTo>
                  <a:pt x="80580" y="40350"/>
                </a:lnTo>
                <a:lnTo>
                  <a:pt x="80620" y="40450"/>
                </a:lnTo>
                <a:lnTo>
                  <a:pt x="80560" y="40520"/>
                </a:lnTo>
                <a:lnTo>
                  <a:pt x="80440" y="40570"/>
                </a:lnTo>
                <a:lnTo>
                  <a:pt x="80370" y="40640"/>
                </a:lnTo>
                <a:lnTo>
                  <a:pt x="80350" y="40700"/>
                </a:lnTo>
                <a:lnTo>
                  <a:pt x="80260" y="40650"/>
                </a:lnTo>
                <a:lnTo>
                  <a:pt x="80190" y="40700"/>
                </a:lnTo>
                <a:lnTo>
                  <a:pt x="80170" y="40760"/>
                </a:lnTo>
                <a:lnTo>
                  <a:pt x="80110" y="40790"/>
                </a:lnTo>
                <a:lnTo>
                  <a:pt x="80060" y="40700"/>
                </a:lnTo>
                <a:lnTo>
                  <a:pt x="80110" y="40500"/>
                </a:lnTo>
                <a:lnTo>
                  <a:pt x="80080" y="40360"/>
                </a:lnTo>
                <a:lnTo>
                  <a:pt x="80030" y="40370"/>
                </a:lnTo>
                <a:lnTo>
                  <a:pt x="79980" y="40420"/>
                </a:lnTo>
                <a:lnTo>
                  <a:pt x="79810" y="40510"/>
                </a:lnTo>
                <a:lnTo>
                  <a:pt x="79820" y="40570"/>
                </a:lnTo>
                <a:lnTo>
                  <a:pt x="79860" y="40680"/>
                </a:lnTo>
                <a:lnTo>
                  <a:pt x="79800" y="40710"/>
                </a:lnTo>
                <a:lnTo>
                  <a:pt x="79780" y="40750"/>
                </a:lnTo>
                <a:lnTo>
                  <a:pt x="79700" y="40770"/>
                </a:lnTo>
                <a:lnTo>
                  <a:pt x="79650" y="40830"/>
                </a:lnTo>
                <a:lnTo>
                  <a:pt x="79630" y="40900"/>
                </a:lnTo>
                <a:lnTo>
                  <a:pt x="79530" y="40970"/>
                </a:lnTo>
                <a:lnTo>
                  <a:pt x="79420" y="41060"/>
                </a:lnTo>
                <a:lnTo>
                  <a:pt x="79420" y="41140"/>
                </a:lnTo>
                <a:lnTo>
                  <a:pt x="79350" y="41190"/>
                </a:lnTo>
                <a:lnTo>
                  <a:pt x="79250" y="41310"/>
                </a:lnTo>
                <a:lnTo>
                  <a:pt x="79200" y="41310"/>
                </a:lnTo>
                <a:lnTo>
                  <a:pt x="79070" y="41380"/>
                </a:lnTo>
                <a:lnTo>
                  <a:pt x="79040" y="41460"/>
                </a:lnTo>
                <a:lnTo>
                  <a:pt x="79000" y="41460"/>
                </a:lnTo>
                <a:lnTo>
                  <a:pt x="78950" y="41540"/>
                </a:lnTo>
                <a:lnTo>
                  <a:pt x="78870" y="41560"/>
                </a:lnTo>
                <a:lnTo>
                  <a:pt x="78840" y="41600"/>
                </a:lnTo>
                <a:lnTo>
                  <a:pt x="78910" y="41670"/>
                </a:lnTo>
                <a:lnTo>
                  <a:pt x="78950" y="41750"/>
                </a:lnTo>
                <a:lnTo>
                  <a:pt x="79000" y="41790"/>
                </a:lnTo>
                <a:lnTo>
                  <a:pt x="79000" y="41840"/>
                </a:lnTo>
                <a:lnTo>
                  <a:pt x="79070" y="41890"/>
                </a:lnTo>
                <a:lnTo>
                  <a:pt x="79120" y="41890"/>
                </a:lnTo>
                <a:lnTo>
                  <a:pt x="79180" y="41930"/>
                </a:lnTo>
                <a:lnTo>
                  <a:pt x="79200" y="42020"/>
                </a:lnTo>
                <a:lnTo>
                  <a:pt x="79240" y="42110"/>
                </a:lnTo>
                <a:lnTo>
                  <a:pt x="79170" y="42220"/>
                </a:lnTo>
                <a:lnTo>
                  <a:pt x="79180" y="42280"/>
                </a:lnTo>
                <a:lnTo>
                  <a:pt x="79230" y="42330"/>
                </a:lnTo>
                <a:lnTo>
                  <a:pt x="79190" y="42370"/>
                </a:lnTo>
                <a:lnTo>
                  <a:pt x="79150" y="42380"/>
                </a:lnTo>
                <a:lnTo>
                  <a:pt x="79030" y="42470"/>
                </a:lnTo>
                <a:lnTo>
                  <a:pt x="78990" y="42530"/>
                </a:lnTo>
                <a:lnTo>
                  <a:pt x="78990" y="42560"/>
                </a:lnTo>
                <a:lnTo>
                  <a:pt x="78900" y="42710"/>
                </a:lnTo>
                <a:lnTo>
                  <a:pt x="78880" y="42770"/>
                </a:lnTo>
                <a:lnTo>
                  <a:pt x="78890" y="42830"/>
                </a:lnTo>
                <a:lnTo>
                  <a:pt x="78850" y="42970"/>
                </a:lnTo>
                <a:lnTo>
                  <a:pt x="78810" y="42990"/>
                </a:lnTo>
                <a:lnTo>
                  <a:pt x="78740" y="43120"/>
                </a:lnTo>
                <a:lnTo>
                  <a:pt x="78660" y="43110"/>
                </a:lnTo>
                <a:lnTo>
                  <a:pt x="78610" y="43210"/>
                </a:lnTo>
                <a:lnTo>
                  <a:pt x="78600" y="43250"/>
                </a:lnTo>
                <a:lnTo>
                  <a:pt x="78650" y="43360"/>
                </a:lnTo>
                <a:lnTo>
                  <a:pt x="78640" y="43410"/>
                </a:lnTo>
                <a:lnTo>
                  <a:pt x="78600" y="43430"/>
                </a:lnTo>
                <a:lnTo>
                  <a:pt x="78620" y="43510"/>
                </a:lnTo>
                <a:lnTo>
                  <a:pt x="78570" y="43570"/>
                </a:lnTo>
                <a:lnTo>
                  <a:pt x="78570" y="43610"/>
                </a:lnTo>
                <a:lnTo>
                  <a:pt x="78460" y="43730"/>
                </a:lnTo>
                <a:lnTo>
                  <a:pt x="78460" y="43850"/>
                </a:lnTo>
                <a:lnTo>
                  <a:pt x="78360" y="43890"/>
                </a:lnTo>
                <a:lnTo>
                  <a:pt x="78290" y="43850"/>
                </a:lnTo>
                <a:lnTo>
                  <a:pt x="78240" y="43860"/>
                </a:lnTo>
                <a:lnTo>
                  <a:pt x="78170" y="44140"/>
                </a:lnTo>
                <a:lnTo>
                  <a:pt x="78200" y="44270"/>
                </a:lnTo>
                <a:lnTo>
                  <a:pt x="78160" y="44330"/>
                </a:lnTo>
                <a:lnTo>
                  <a:pt x="78170" y="44440"/>
                </a:lnTo>
                <a:lnTo>
                  <a:pt x="78130" y="44480"/>
                </a:lnTo>
                <a:lnTo>
                  <a:pt x="78190" y="44520"/>
                </a:lnTo>
                <a:lnTo>
                  <a:pt x="78070" y="44640"/>
                </a:lnTo>
                <a:lnTo>
                  <a:pt x="78070" y="44710"/>
                </a:lnTo>
                <a:lnTo>
                  <a:pt x="78030" y="44780"/>
                </a:lnTo>
                <a:lnTo>
                  <a:pt x="78060" y="44840"/>
                </a:lnTo>
                <a:lnTo>
                  <a:pt x="78030" y="44890"/>
                </a:lnTo>
                <a:lnTo>
                  <a:pt x="78020" y="44980"/>
                </a:lnTo>
                <a:lnTo>
                  <a:pt x="78040" y="45040"/>
                </a:lnTo>
                <a:lnTo>
                  <a:pt x="77930" y="45060"/>
                </a:lnTo>
                <a:lnTo>
                  <a:pt x="77870" y="45040"/>
                </a:lnTo>
                <a:lnTo>
                  <a:pt x="77820" y="45080"/>
                </a:lnTo>
                <a:lnTo>
                  <a:pt x="77750" y="45080"/>
                </a:lnTo>
                <a:lnTo>
                  <a:pt x="77690" y="45030"/>
                </a:lnTo>
                <a:lnTo>
                  <a:pt x="77670" y="45090"/>
                </a:lnTo>
                <a:lnTo>
                  <a:pt x="77610" y="45060"/>
                </a:lnTo>
                <a:lnTo>
                  <a:pt x="77550" y="45070"/>
                </a:lnTo>
                <a:lnTo>
                  <a:pt x="77510" y="45120"/>
                </a:lnTo>
                <a:lnTo>
                  <a:pt x="77390" y="45010"/>
                </a:lnTo>
                <a:lnTo>
                  <a:pt x="77290" y="44710"/>
                </a:lnTo>
                <a:lnTo>
                  <a:pt x="77190" y="44910"/>
                </a:lnTo>
                <a:lnTo>
                  <a:pt x="77150" y="45060"/>
                </a:lnTo>
                <a:lnTo>
                  <a:pt x="77080" y="45200"/>
                </a:lnTo>
                <a:lnTo>
                  <a:pt x="76990" y="45240"/>
                </a:lnTo>
                <a:lnTo>
                  <a:pt x="76960" y="45290"/>
                </a:lnTo>
                <a:lnTo>
                  <a:pt x="76900" y="45270"/>
                </a:lnTo>
                <a:lnTo>
                  <a:pt x="76890" y="45340"/>
                </a:lnTo>
                <a:lnTo>
                  <a:pt x="76890" y="45410"/>
                </a:lnTo>
                <a:lnTo>
                  <a:pt x="76860" y="45510"/>
                </a:lnTo>
                <a:lnTo>
                  <a:pt x="76800" y="45540"/>
                </a:lnTo>
                <a:lnTo>
                  <a:pt x="76700" y="45530"/>
                </a:lnTo>
                <a:lnTo>
                  <a:pt x="76690" y="45600"/>
                </a:lnTo>
                <a:lnTo>
                  <a:pt x="76640" y="45750"/>
                </a:lnTo>
                <a:lnTo>
                  <a:pt x="76600" y="45750"/>
                </a:lnTo>
                <a:lnTo>
                  <a:pt x="76580" y="45760"/>
                </a:lnTo>
                <a:lnTo>
                  <a:pt x="76590" y="45780"/>
                </a:lnTo>
                <a:lnTo>
                  <a:pt x="76570" y="45770"/>
                </a:lnTo>
                <a:lnTo>
                  <a:pt x="76570" y="45790"/>
                </a:lnTo>
                <a:lnTo>
                  <a:pt x="76530" y="45790"/>
                </a:lnTo>
                <a:lnTo>
                  <a:pt x="76520" y="45790"/>
                </a:lnTo>
                <a:lnTo>
                  <a:pt x="76510" y="45800"/>
                </a:lnTo>
                <a:lnTo>
                  <a:pt x="76510" y="45810"/>
                </a:lnTo>
                <a:lnTo>
                  <a:pt x="76490" y="45850"/>
                </a:lnTo>
                <a:lnTo>
                  <a:pt x="76470" y="45870"/>
                </a:lnTo>
                <a:lnTo>
                  <a:pt x="76460" y="45860"/>
                </a:lnTo>
                <a:lnTo>
                  <a:pt x="76400" y="45810"/>
                </a:lnTo>
                <a:lnTo>
                  <a:pt x="76390" y="45820"/>
                </a:lnTo>
                <a:lnTo>
                  <a:pt x="76380" y="45780"/>
                </a:lnTo>
                <a:lnTo>
                  <a:pt x="76380" y="45750"/>
                </a:lnTo>
                <a:lnTo>
                  <a:pt x="76340" y="45690"/>
                </a:lnTo>
                <a:lnTo>
                  <a:pt x="76350" y="45510"/>
                </a:lnTo>
                <a:lnTo>
                  <a:pt x="76220" y="45520"/>
                </a:lnTo>
                <a:lnTo>
                  <a:pt x="76050" y="45510"/>
                </a:lnTo>
                <a:lnTo>
                  <a:pt x="76000" y="45520"/>
                </a:lnTo>
                <a:lnTo>
                  <a:pt x="75770" y="45520"/>
                </a:lnTo>
                <a:lnTo>
                  <a:pt x="75910" y="45190"/>
                </a:lnTo>
                <a:lnTo>
                  <a:pt x="75940" y="45110"/>
                </a:lnTo>
                <a:lnTo>
                  <a:pt x="75890" y="45010"/>
                </a:lnTo>
                <a:lnTo>
                  <a:pt x="75890" y="44960"/>
                </a:lnTo>
                <a:lnTo>
                  <a:pt x="75820" y="44890"/>
                </a:lnTo>
                <a:lnTo>
                  <a:pt x="75820" y="44760"/>
                </a:lnTo>
                <a:lnTo>
                  <a:pt x="75830" y="44580"/>
                </a:lnTo>
                <a:lnTo>
                  <a:pt x="75850" y="44470"/>
                </a:lnTo>
                <a:lnTo>
                  <a:pt x="75870" y="44380"/>
                </a:lnTo>
                <a:lnTo>
                  <a:pt x="75880" y="44310"/>
                </a:lnTo>
                <a:lnTo>
                  <a:pt x="75910" y="44200"/>
                </a:lnTo>
                <a:lnTo>
                  <a:pt x="76010" y="44060"/>
                </a:lnTo>
                <a:lnTo>
                  <a:pt x="75970" y="44040"/>
                </a:lnTo>
                <a:lnTo>
                  <a:pt x="76000" y="43980"/>
                </a:lnTo>
                <a:lnTo>
                  <a:pt x="75990" y="43920"/>
                </a:lnTo>
                <a:lnTo>
                  <a:pt x="75960" y="43850"/>
                </a:lnTo>
                <a:lnTo>
                  <a:pt x="75950" y="43780"/>
                </a:lnTo>
                <a:lnTo>
                  <a:pt x="75890" y="43760"/>
                </a:lnTo>
                <a:lnTo>
                  <a:pt x="75860" y="43720"/>
                </a:lnTo>
                <a:lnTo>
                  <a:pt x="75850" y="43650"/>
                </a:lnTo>
                <a:lnTo>
                  <a:pt x="75880" y="43610"/>
                </a:lnTo>
                <a:lnTo>
                  <a:pt x="75860" y="43530"/>
                </a:lnTo>
                <a:lnTo>
                  <a:pt x="76050" y="43540"/>
                </a:lnTo>
                <a:lnTo>
                  <a:pt x="76140" y="43630"/>
                </a:lnTo>
                <a:lnTo>
                  <a:pt x="76190" y="43620"/>
                </a:lnTo>
                <a:lnTo>
                  <a:pt x="76270" y="43700"/>
                </a:lnTo>
                <a:lnTo>
                  <a:pt x="76330" y="43680"/>
                </a:lnTo>
                <a:lnTo>
                  <a:pt x="76410" y="43680"/>
                </a:lnTo>
                <a:lnTo>
                  <a:pt x="76540" y="43640"/>
                </a:lnTo>
                <a:lnTo>
                  <a:pt x="76560" y="43530"/>
                </a:lnTo>
                <a:lnTo>
                  <a:pt x="76540" y="43460"/>
                </a:lnTo>
                <a:lnTo>
                  <a:pt x="76450" y="43430"/>
                </a:lnTo>
                <a:lnTo>
                  <a:pt x="76480" y="43370"/>
                </a:lnTo>
                <a:lnTo>
                  <a:pt x="76450" y="43340"/>
                </a:lnTo>
                <a:lnTo>
                  <a:pt x="76380" y="43360"/>
                </a:lnTo>
                <a:lnTo>
                  <a:pt x="76350" y="43280"/>
                </a:lnTo>
                <a:lnTo>
                  <a:pt x="76380" y="43180"/>
                </a:lnTo>
                <a:lnTo>
                  <a:pt x="76360" y="43170"/>
                </a:lnTo>
                <a:lnTo>
                  <a:pt x="76430" y="43140"/>
                </a:lnTo>
                <a:lnTo>
                  <a:pt x="76470" y="43090"/>
                </a:lnTo>
                <a:lnTo>
                  <a:pt x="76510" y="43000"/>
                </a:lnTo>
                <a:lnTo>
                  <a:pt x="76520" y="42940"/>
                </a:lnTo>
                <a:lnTo>
                  <a:pt x="76630" y="42940"/>
                </a:lnTo>
                <a:lnTo>
                  <a:pt x="76630" y="42840"/>
                </a:lnTo>
                <a:lnTo>
                  <a:pt x="76710" y="42870"/>
                </a:lnTo>
                <a:lnTo>
                  <a:pt x="76780" y="42860"/>
                </a:lnTo>
                <a:lnTo>
                  <a:pt x="76890" y="42910"/>
                </a:lnTo>
                <a:lnTo>
                  <a:pt x="76950" y="42810"/>
                </a:lnTo>
                <a:lnTo>
                  <a:pt x="76990" y="42800"/>
                </a:lnTo>
                <a:lnTo>
                  <a:pt x="77010" y="42740"/>
                </a:lnTo>
                <a:lnTo>
                  <a:pt x="77040" y="42710"/>
                </a:lnTo>
                <a:lnTo>
                  <a:pt x="77240" y="42640"/>
                </a:lnTo>
                <a:lnTo>
                  <a:pt x="77320" y="42650"/>
                </a:lnTo>
                <a:lnTo>
                  <a:pt x="77390" y="42590"/>
                </a:lnTo>
                <a:lnTo>
                  <a:pt x="77300" y="42560"/>
                </a:lnTo>
                <a:lnTo>
                  <a:pt x="77280" y="42510"/>
                </a:lnTo>
                <a:lnTo>
                  <a:pt x="77300" y="42450"/>
                </a:lnTo>
                <a:lnTo>
                  <a:pt x="77360" y="42400"/>
                </a:lnTo>
                <a:lnTo>
                  <a:pt x="77340" y="42330"/>
                </a:lnTo>
                <a:lnTo>
                  <a:pt x="77340" y="42260"/>
                </a:lnTo>
                <a:lnTo>
                  <a:pt x="77270" y="42250"/>
                </a:lnTo>
                <a:lnTo>
                  <a:pt x="77210" y="42130"/>
                </a:lnTo>
                <a:lnTo>
                  <a:pt x="77160" y="42130"/>
                </a:lnTo>
                <a:lnTo>
                  <a:pt x="77110" y="42090"/>
                </a:lnTo>
                <a:lnTo>
                  <a:pt x="77040" y="42000"/>
                </a:lnTo>
                <a:lnTo>
                  <a:pt x="77000" y="42020"/>
                </a:lnTo>
                <a:lnTo>
                  <a:pt x="76970" y="41960"/>
                </a:lnTo>
                <a:lnTo>
                  <a:pt x="76850" y="42000"/>
                </a:lnTo>
                <a:lnTo>
                  <a:pt x="76850" y="41910"/>
                </a:lnTo>
                <a:lnTo>
                  <a:pt x="76830" y="41840"/>
                </a:lnTo>
                <a:lnTo>
                  <a:pt x="76760" y="41860"/>
                </a:lnTo>
                <a:lnTo>
                  <a:pt x="76750" y="41810"/>
                </a:lnTo>
                <a:lnTo>
                  <a:pt x="76780" y="41760"/>
                </a:lnTo>
                <a:lnTo>
                  <a:pt x="76890" y="41700"/>
                </a:lnTo>
                <a:lnTo>
                  <a:pt x="76960" y="41640"/>
                </a:lnTo>
                <a:lnTo>
                  <a:pt x="77000" y="41490"/>
                </a:lnTo>
                <a:lnTo>
                  <a:pt x="76940" y="41480"/>
                </a:lnTo>
                <a:lnTo>
                  <a:pt x="76920" y="41540"/>
                </a:lnTo>
                <a:lnTo>
                  <a:pt x="76860" y="41550"/>
                </a:lnTo>
                <a:lnTo>
                  <a:pt x="76800" y="41590"/>
                </a:lnTo>
                <a:lnTo>
                  <a:pt x="76730" y="41520"/>
                </a:lnTo>
                <a:lnTo>
                  <a:pt x="76720" y="41410"/>
                </a:lnTo>
                <a:lnTo>
                  <a:pt x="76550" y="41360"/>
                </a:lnTo>
                <a:lnTo>
                  <a:pt x="76510" y="41250"/>
                </a:lnTo>
                <a:lnTo>
                  <a:pt x="76460" y="41200"/>
                </a:lnTo>
                <a:lnTo>
                  <a:pt x="76380" y="41180"/>
                </a:lnTo>
                <a:lnTo>
                  <a:pt x="76360" y="41110"/>
                </a:lnTo>
                <a:lnTo>
                  <a:pt x="76400" y="41080"/>
                </a:lnTo>
                <a:lnTo>
                  <a:pt x="76330" y="41020"/>
                </a:lnTo>
                <a:lnTo>
                  <a:pt x="76210" y="41000"/>
                </a:lnTo>
                <a:lnTo>
                  <a:pt x="76120" y="41060"/>
                </a:lnTo>
                <a:lnTo>
                  <a:pt x="76030" y="41070"/>
                </a:lnTo>
                <a:lnTo>
                  <a:pt x="75930" y="41110"/>
                </a:lnTo>
                <a:lnTo>
                  <a:pt x="75840" y="41120"/>
                </a:lnTo>
                <a:lnTo>
                  <a:pt x="75810" y="41100"/>
                </a:lnTo>
                <a:lnTo>
                  <a:pt x="75770" y="41150"/>
                </a:lnTo>
                <a:lnTo>
                  <a:pt x="75660" y="41240"/>
                </a:lnTo>
                <a:lnTo>
                  <a:pt x="75620" y="41110"/>
                </a:lnTo>
                <a:lnTo>
                  <a:pt x="75640" y="41010"/>
                </a:lnTo>
                <a:lnTo>
                  <a:pt x="75600" y="40890"/>
                </a:lnTo>
                <a:lnTo>
                  <a:pt x="75610" y="40800"/>
                </a:lnTo>
                <a:lnTo>
                  <a:pt x="75690" y="40680"/>
                </a:lnTo>
                <a:lnTo>
                  <a:pt x="75690" y="40620"/>
                </a:lnTo>
                <a:lnTo>
                  <a:pt x="75810" y="40530"/>
                </a:lnTo>
                <a:lnTo>
                  <a:pt x="75800" y="40500"/>
                </a:lnTo>
                <a:lnTo>
                  <a:pt x="75690" y="40510"/>
                </a:lnTo>
                <a:lnTo>
                  <a:pt x="75630" y="40490"/>
                </a:lnTo>
                <a:lnTo>
                  <a:pt x="75620" y="40400"/>
                </a:lnTo>
                <a:lnTo>
                  <a:pt x="75640" y="40340"/>
                </a:lnTo>
                <a:lnTo>
                  <a:pt x="75720" y="40270"/>
                </a:lnTo>
                <a:lnTo>
                  <a:pt x="75740" y="40270"/>
                </a:lnTo>
                <a:lnTo>
                  <a:pt x="75890" y="40140"/>
                </a:lnTo>
                <a:lnTo>
                  <a:pt x="76020" y="40000"/>
                </a:lnTo>
                <a:lnTo>
                  <a:pt x="75940" y="40030"/>
                </a:lnTo>
                <a:lnTo>
                  <a:pt x="75850" y="40040"/>
                </a:lnTo>
                <a:lnTo>
                  <a:pt x="75770" y="40010"/>
                </a:lnTo>
                <a:lnTo>
                  <a:pt x="75710" y="40030"/>
                </a:lnTo>
                <a:lnTo>
                  <a:pt x="75680" y="39990"/>
                </a:lnTo>
                <a:lnTo>
                  <a:pt x="75600" y="40030"/>
                </a:lnTo>
                <a:lnTo>
                  <a:pt x="75560" y="40090"/>
                </a:lnTo>
                <a:lnTo>
                  <a:pt x="75450" y="40080"/>
                </a:lnTo>
                <a:lnTo>
                  <a:pt x="75340" y="40130"/>
                </a:lnTo>
                <a:lnTo>
                  <a:pt x="75290" y="40110"/>
                </a:lnTo>
                <a:lnTo>
                  <a:pt x="75170" y="40100"/>
                </a:lnTo>
                <a:lnTo>
                  <a:pt x="75130" y="40150"/>
                </a:lnTo>
                <a:lnTo>
                  <a:pt x="75010" y="40190"/>
                </a:lnTo>
                <a:lnTo>
                  <a:pt x="74990" y="40230"/>
                </a:lnTo>
                <a:lnTo>
                  <a:pt x="74940" y="40150"/>
                </a:lnTo>
                <a:lnTo>
                  <a:pt x="74870" y="40140"/>
                </a:lnTo>
                <a:lnTo>
                  <a:pt x="74830" y="40060"/>
                </a:lnTo>
                <a:lnTo>
                  <a:pt x="74850" y="39930"/>
                </a:lnTo>
                <a:lnTo>
                  <a:pt x="74700" y="39870"/>
                </a:lnTo>
                <a:lnTo>
                  <a:pt x="74620" y="39960"/>
                </a:lnTo>
                <a:lnTo>
                  <a:pt x="74580" y="39950"/>
                </a:lnTo>
                <a:lnTo>
                  <a:pt x="74530" y="40010"/>
                </a:lnTo>
                <a:lnTo>
                  <a:pt x="74450" y="40050"/>
                </a:lnTo>
                <a:lnTo>
                  <a:pt x="74430" y="40140"/>
                </a:lnTo>
                <a:lnTo>
                  <a:pt x="74420" y="40370"/>
                </a:lnTo>
                <a:lnTo>
                  <a:pt x="74290" y="40520"/>
                </a:lnTo>
                <a:lnTo>
                  <a:pt x="74230" y="40490"/>
                </a:lnTo>
                <a:lnTo>
                  <a:pt x="74130" y="40410"/>
                </a:lnTo>
                <a:lnTo>
                  <a:pt x="74180" y="40400"/>
                </a:lnTo>
                <a:lnTo>
                  <a:pt x="74200" y="40340"/>
                </a:lnTo>
                <a:lnTo>
                  <a:pt x="74160" y="40270"/>
                </a:lnTo>
                <a:lnTo>
                  <a:pt x="74180" y="40160"/>
                </a:lnTo>
                <a:lnTo>
                  <a:pt x="74150" y="40150"/>
                </a:lnTo>
                <a:lnTo>
                  <a:pt x="74090" y="40170"/>
                </a:lnTo>
                <a:lnTo>
                  <a:pt x="74010" y="40150"/>
                </a:lnTo>
                <a:lnTo>
                  <a:pt x="74000" y="40220"/>
                </a:lnTo>
                <a:lnTo>
                  <a:pt x="73960" y="40310"/>
                </a:lnTo>
                <a:lnTo>
                  <a:pt x="73920" y="40350"/>
                </a:lnTo>
                <a:lnTo>
                  <a:pt x="73870" y="40360"/>
                </a:lnTo>
                <a:lnTo>
                  <a:pt x="73880" y="40410"/>
                </a:lnTo>
                <a:lnTo>
                  <a:pt x="73830" y="40470"/>
                </a:lnTo>
                <a:lnTo>
                  <a:pt x="73820" y="40540"/>
                </a:lnTo>
                <a:lnTo>
                  <a:pt x="73780" y="40560"/>
                </a:lnTo>
                <a:lnTo>
                  <a:pt x="73740" y="40660"/>
                </a:lnTo>
                <a:lnTo>
                  <a:pt x="73660" y="40710"/>
                </a:lnTo>
                <a:lnTo>
                  <a:pt x="73580" y="40670"/>
                </a:lnTo>
                <a:lnTo>
                  <a:pt x="73410" y="40720"/>
                </a:lnTo>
                <a:lnTo>
                  <a:pt x="73360" y="40740"/>
                </a:lnTo>
                <a:lnTo>
                  <a:pt x="73290" y="40850"/>
                </a:lnTo>
                <a:lnTo>
                  <a:pt x="73210" y="41000"/>
                </a:lnTo>
                <a:lnTo>
                  <a:pt x="73150" y="41000"/>
                </a:lnTo>
                <a:lnTo>
                  <a:pt x="73070" y="41070"/>
                </a:lnTo>
                <a:lnTo>
                  <a:pt x="72970" y="41020"/>
                </a:lnTo>
                <a:lnTo>
                  <a:pt x="72970" y="40950"/>
                </a:lnTo>
                <a:lnTo>
                  <a:pt x="72950" y="40910"/>
                </a:lnTo>
                <a:lnTo>
                  <a:pt x="73010" y="40720"/>
                </a:lnTo>
                <a:lnTo>
                  <a:pt x="72870" y="40690"/>
                </a:lnTo>
                <a:lnTo>
                  <a:pt x="72780" y="40740"/>
                </a:lnTo>
                <a:lnTo>
                  <a:pt x="72630" y="40760"/>
                </a:lnTo>
                <a:lnTo>
                  <a:pt x="72630" y="40700"/>
                </a:lnTo>
                <a:lnTo>
                  <a:pt x="72590" y="40690"/>
                </a:lnTo>
                <a:lnTo>
                  <a:pt x="72510" y="40770"/>
                </a:lnTo>
                <a:lnTo>
                  <a:pt x="72460" y="40760"/>
                </a:lnTo>
                <a:lnTo>
                  <a:pt x="72490" y="40660"/>
                </a:lnTo>
                <a:lnTo>
                  <a:pt x="72530" y="40640"/>
                </a:lnTo>
                <a:lnTo>
                  <a:pt x="72490" y="40580"/>
                </a:lnTo>
                <a:lnTo>
                  <a:pt x="72410" y="40570"/>
                </a:lnTo>
                <a:lnTo>
                  <a:pt x="72360" y="40570"/>
                </a:lnTo>
                <a:lnTo>
                  <a:pt x="72340" y="40430"/>
                </a:lnTo>
                <a:lnTo>
                  <a:pt x="72220" y="40400"/>
                </a:lnTo>
                <a:lnTo>
                  <a:pt x="72230" y="40490"/>
                </a:lnTo>
                <a:lnTo>
                  <a:pt x="72130" y="40380"/>
                </a:lnTo>
                <a:lnTo>
                  <a:pt x="72100" y="40410"/>
                </a:lnTo>
                <a:lnTo>
                  <a:pt x="71960" y="40390"/>
                </a:lnTo>
                <a:lnTo>
                  <a:pt x="71900" y="40410"/>
                </a:lnTo>
                <a:lnTo>
                  <a:pt x="71850" y="40510"/>
                </a:lnTo>
                <a:lnTo>
                  <a:pt x="71740" y="40490"/>
                </a:lnTo>
                <a:lnTo>
                  <a:pt x="71740" y="40410"/>
                </a:lnTo>
                <a:lnTo>
                  <a:pt x="71670" y="40380"/>
                </a:lnTo>
                <a:lnTo>
                  <a:pt x="71590" y="40380"/>
                </a:lnTo>
                <a:lnTo>
                  <a:pt x="71560" y="40420"/>
                </a:lnTo>
                <a:lnTo>
                  <a:pt x="71430" y="40480"/>
                </a:lnTo>
                <a:lnTo>
                  <a:pt x="71440" y="40420"/>
                </a:lnTo>
                <a:lnTo>
                  <a:pt x="71300" y="40360"/>
                </a:lnTo>
                <a:lnTo>
                  <a:pt x="71280" y="40420"/>
                </a:lnTo>
                <a:lnTo>
                  <a:pt x="71230" y="40450"/>
                </a:lnTo>
                <a:lnTo>
                  <a:pt x="71150" y="40530"/>
                </a:lnTo>
                <a:lnTo>
                  <a:pt x="71130" y="40510"/>
                </a:lnTo>
                <a:lnTo>
                  <a:pt x="71170" y="40440"/>
                </a:lnTo>
                <a:lnTo>
                  <a:pt x="71180" y="40360"/>
                </a:lnTo>
                <a:lnTo>
                  <a:pt x="71100" y="40240"/>
                </a:lnTo>
                <a:lnTo>
                  <a:pt x="71020" y="40180"/>
                </a:lnTo>
                <a:lnTo>
                  <a:pt x="70970" y="40230"/>
                </a:lnTo>
                <a:lnTo>
                  <a:pt x="70890" y="40260"/>
                </a:lnTo>
                <a:lnTo>
                  <a:pt x="70800" y="40190"/>
                </a:lnTo>
                <a:lnTo>
                  <a:pt x="70710" y="40200"/>
                </a:lnTo>
                <a:lnTo>
                  <a:pt x="70620" y="40260"/>
                </a:lnTo>
                <a:lnTo>
                  <a:pt x="70600" y="40310"/>
                </a:lnTo>
                <a:lnTo>
                  <a:pt x="70500" y="40340"/>
                </a:lnTo>
                <a:lnTo>
                  <a:pt x="70300" y="40370"/>
                </a:lnTo>
                <a:lnTo>
                  <a:pt x="70250" y="40360"/>
                </a:lnTo>
                <a:lnTo>
                  <a:pt x="70030" y="40360"/>
                </a:lnTo>
                <a:lnTo>
                  <a:pt x="69990" y="40410"/>
                </a:lnTo>
                <a:lnTo>
                  <a:pt x="69980" y="40410"/>
                </a:lnTo>
                <a:lnTo>
                  <a:pt x="69970" y="40450"/>
                </a:lnTo>
                <a:lnTo>
                  <a:pt x="69940" y="40460"/>
                </a:lnTo>
                <a:lnTo>
                  <a:pt x="69930" y="40480"/>
                </a:lnTo>
                <a:lnTo>
                  <a:pt x="69910" y="40480"/>
                </a:lnTo>
                <a:lnTo>
                  <a:pt x="69890" y="40490"/>
                </a:lnTo>
                <a:lnTo>
                  <a:pt x="69880" y="40500"/>
                </a:lnTo>
                <a:lnTo>
                  <a:pt x="69860" y="40540"/>
                </a:lnTo>
                <a:lnTo>
                  <a:pt x="69790" y="40550"/>
                </a:lnTo>
                <a:lnTo>
                  <a:pt x="69760" y="40570"/>
                </a:lnTo>
                <a:lnTo>
                  <a:pt x="69750" y="40620"/>
                </a:lnTo>
                <a:lnTo>
                  <a:pt x="69770" y="40620"/>
                </a:lnTo>
                <a:lnTo>
                  <a:pt x="69780" y="40640"/>
                </a:lnTo>
                <a:lnTo>
                  <a:pt x="69750" y="40690"/>
                </a:lnTo>
                <a:lnTo>
                  <a:pt x="69710" y="40700"/>
                </a:lnTo>
                <a:lnTo>
                  <a:pt x="69720" y="40710"/>
                </a:lnTo>
                <a:lnTo>
                  <a:pt x="69630" y="40760"/>
                </a:lnTo>
                <a:lnTo>
                  <a:pt x="69580" y="40760"/>
                </a:lnTo>
                <a:lnTo>
                  <a:pt x="69570" y="40780"/>
                </a:lnTo>
                <a:lnTo>
                  <a:pt x="69570" y="40790"/>
                </a:lnTo>
                <a:lnTo>
                  <a:pt x="69580" y="40810"/>
                </a:lnTo>
                <a:lnTo>
                  <a:pt x="69590" y="40890"/>
                </a:lnTo>
                <a:lnTo>
                  <a:pt x="69590" y="40920"/>
                </a:lnTo>
                <a:lnTo>
                  <a:pt x="69490" y="41020"/>
                </a:lnTo>
                <a:lnTo>
                  <a:pt x="69440" y="41010"/>
                </a:lnTo>
                <a:lnTo>
                  <a:pt x="69430" y="41060"/>
                </a:lnTo>
                <a:lnTo>
                  <a:pt x="69480" y="41120"/>
                </a:lnTo>
                <a:lnTo>
                  <a:pt x="69490" y="41130"/>
                </a:lnTo>
                <a:lnTo>
                  <a:pt x="69530" y="41170"/>
                </a:lnTo>
                <a:lnTo>
                  <a:pt x="69560" y="41210"/>
                </a:lnTo>
                <a:lnTo>
                  <a:pt x="69570" y="41270"/>
                </a:lnTo>
                <a:lnTo>
                  <a:pt x="69660" y="41330"/>
                </a:lnTo>
                <a:lnTo>
                  <a:pt x="69710" y="41380"/>
                </a:lnTo>
                <a:lnTo>
                  <a:pt x="69730" y="41370"/>
                </a:lnTo>
                <a:lnTo>
                  <a:pt x="69770" y="41420"/>
                </a:lnTo>
                <a:lnTo>
                  <a:pt x="69730" y="41480"/>
                </a:lnTo>
                <a:lnTo>
                  <a:pt x="69700" y="41490"/>
                </a:lnTo>
                <a:lnTo>
                  <a:pt x="69660" y="41470"/>
                </a:lnTo>
                <a:lnTo>
                  <a:pt x="69640" y="41520"/>
                </a:lnTo>
                <a:lnTo>
                  <a:pt x="69490" y="41560"/>
                </a:lnTo>
                <a:lnTo>
                  <a:pt x="69400" y="41570"/>
                </a:lnTo>
                <a:lnTo>
                  <a:pt x="69380" y="41600"/>
                </a:lnTo>
                <a:lnTo>
                  <a:pt x="69360" y="41620"/>
                </a:lnTo>
                <a:lnTo>
                  <a:pt x="69400" y="41420"/>
                </a:lnTo>
                <a:lnTo>
                  <a:pt x="69400" y="41360"/>
                </a:lnTo>
                <a:lnTo>
                  <a:pt x="69370" y="41270"/>
                </a:lnTo>
                <a:lnTo>
                  <a:pt x="69320" y="41190"/>
                </a:lnTo>
                <a:lnTo>
                  <a:pt x="69320" y="41120"/>
                </a:lnTo>
                <a:lnTo>
                  <a:pt x="69270" y="41110"/>
                </a:lnTo>
                <a:lnTo>
                  <a:pt x="69250" y="41040"/>
                </a:lnTo>
                <a:lnTo>
                  <a:pt x="69290" y="40970"/>
                </a:lnTo>
                <a:lnTo>
                  <a:pt x="69250" y="40810"/>
                </a:lnTo>
                <a:lnTo>
                  <a:pt x="69210" y="40790"/>
                </a:lnTo>
                <a:lnTo>
                  <a:pt x="69250" y="40720"/>
                </a:lnTo>
                <a:lnTo>
                  <a:pt x="69250" y="40680"/>
                </a:lnTo>
                <a:lnTo>
                  <a:pt x="69310" y="40570"/>
                </a:lnTo>
                <a:lnTo>
                  <a:pt x="69390" y="40480"/>
                </a:lnTo>
                <a:lnTo>
                  <a:pt x="69400" y="40400"/>
                </a:lnTo>
                <a:lnTo>
                  <a:pt x="69250" y="40410"/>
                </a:lnTo>
                <a:lnTo>
                  <a:pt x="69280" y="40340"/>
                </a:lnTo>
                <a:lnTo>
                  <a:pt x="69370" y="40320"/>
                </a:lnTo>
                <a:lnTo>
                  <a:pt x="69310" y="40270"/>
                </a:lnTo>
                <a:lnTo>
                  <a:pt x="69300" y="40210"/>
                </a:lnTo>
                <a:lnTo>
                  <a:pt x="69240" y="40200"/>
                </a:lnTo>
                <a:lnTo>
                  <a:pt x="69210" y="40110"/>
                </a:lnTo>
                <a:lnTo>
                  <a:pt x="69130" y="39960"/>
                </a:lnTo>
                <a:lnTo>
                  <a:pt x="69140" y="39920"/>
                </a:lnTo>
                <a:lnTo>
                  <a:pt x="69060" y="39890"/>
                </a:lnTo>
                <a:lnTo>
                  <a:pt x="69090" y="39850"/>
                </a:lnTo>
                <a:lnTo>
                  <a:pt x="69030" y="39750"/>
                </a:lnTo>
                <a:lnTo>
                  <a:pt x="68960" y="39760"/>
                </a:lnTo>
                <a:lnTo>
                  <a:pt x="68950" y="39720"/>
                </a:lnTo>
                <a:lnTo>
                  <a:pt x="68980" y="39700"/>
                </a:lnTo>
                <a:lnTo>
                  <a:pt x="68990" y="39700"/>
                </a:lnTo>
                <a:lnTo>
                  <a:pt x="68940" y="39690"/>
                </a:lnTo>
                <a:lnTo>
                  <a:pt x="68910" y="39700"/>
                </a:lnTo>
                <a:lnTo>
                  <a:pt x="68900" y="39690"/>
                </a:lnTo>
                <a:lnTo>
                  <a:pt x="68880" y="39650"/>
                </a:lnTo>
                <a:lnTo>
                  <a:pt x="68920" y="39660"/>
                </a:lnTo>
                <a:lnTo>
                  <a:pt x="68940" y="39650"/>
                </a:lnTo>
                <a:lnTo>
                  <a:pt x="68930" y="39600"/>
                </a:lnTo>
                <a:lnTo>
                  <a:pt x="68960" y="39600"/>
                </a:lnTo>
                <a:lnTo>
                  <a:pt x="68960" y="39570"/>
                </a:lnTo>
                <a:lnTo>
                  <a:pt x="68940" y="39580"/>
                </a:lnTo>
                <a:lnTo>
                  <a:pt x="68890" y="39570"/>
                </a:lnTo>
                <a:lnTo>
                  <a:pt x="68890" y="39560"/>
                </a:lnTo>
                <a:lnTo>
                  <a:pt x="68910" y="39570"/>
                </a:lnTo>
                <a:lnTo>
                  <a:pt x="68930" y="39540"/>
                </a:lnTo>
                <a:lnTo>
                  <a:pt x="68940" y="39520"/>
                </a:lnTo>
                <a:lnTo>
                  <a:pt x="68970" y="39500"/>
                </a:lnTo>
                <a:lnTo>
                  <a:pt x="68940" y="39480"/>
                </a:lnTo>
                <a:lnTo>
                  <a:pt x="68940" y="39450"/>
                </a:lnTo>
                <a:lnTo>
                  <a:pt x="68920" y="39440"/>
                </a:lnTo>
                <a:lnTo>
                  <a:pt x="68900" y="39430"/>
                </a:lnTo>
                <a:lnTo>
                  <a:pt x="68920" y="39420"/>
                </a:lnTo>
                <a:lnTo>
                  <a:pt x="68940" y="39440"/>
                </a:lnTo>
                <a:lnTo>
                  <a:pt x="68980" y="39440"/>
                </a:lnTo>
                <a:lnTo>
                  <a:pt x="68990" y="39420"/>
                </a:lnTo>
                <a:lnTo>
                  <a:pt x="68950" y="39350"/>
                </a:lnTo>
                <a:lnTo>
                  <a:pt x="68940" y="39310"/>
                </a:lnTo>
                <a:lnTo>
                  <a:pt x="68960" y="39290"/>
                </a:lnTo>
                <a:lnTo>
                  <a:pt x="68950" y="39330"/>
                </a:lnTo>
                <a:lnTo>
                  <a:pt x="69020" y="39340"/>
                </a:lnTo>
                <a:lnTo>
                  <a:pt x="69050" y="39350"/>
                </a:lnTo>
                <a:lnTo>
                  <a:pt x="69060" y="39340"/>
                </a:lnTo>
                <a:lnTo>
                  <a:pt x="69040" y="39250"/>
                </a:lnTo>
                <a:lnTo>
                  <a:pt x="69060" y="39260"/>
                </a:lnTo>
                <a:lnTo>
                  <a:pt x="69120" y="39220"/>
                </a:lnTo>
                <a:lnTo>
                  <a:pt x="69120" y="39150"/>
                </a:lnTo>
                <a:lnTo>
                  <a:pt x="69240" y="39110"/>
                </a:lnTo>
                <a:lnTo>
                  <a:pt x="69320" y="39060"/>
                </a:lnTo>
                <a:lnTo>
                  <a:pt x="69290" y="38980"/>
                </a:lnTo>
                <a:lnTo>
                  <a:pt x="69320" y="38910"/>
                </a:lnTo>
                <a:lnTo>
                  <a:pt x="69360" y="38860"/>
                </a:lnTo>
                <a:lnTo>
                  <a:pt x="69360" y="38810"/>
                </a:lnTo>
                <a:lnTo>
                  <a:pt x="69310" y="38740"/>
                </a:lnTo>
                <a:lnTo>
                  <a:pt x="69320" y="38640"/>
                </a:lnTo>
                <a:lnTo>
                  <a:pt x="69340" y="38610"/>
                </a:lnTo>
                <a:lnTo>
                  <a:pt x="69350" y="38490"/>
                </a:lnTo>
                <a:lnTo>
                  <a:pt x="69380" y="38450"/>
                </a:lnTo>
                <a:lnTo>
                  <a:pt x="69380" y="38360"/>
                </a:lnTo>
                <a:lnTo>
                  <a:pt x="69340" y="38350"/>
                </a:lnTo>
                <a:lnTo>
                  <a:pt x="69320" y="38300"/>
                </a:lnTo>
                <a:lnTo>
                  <a:pt x="69370" y="38260"/>
                </a:lnTo>
                <a:lnTo>
                  <a:pt x="69350" y="38220"/>
                </a:lnTo>
                <a:lnTo>
                  <a:pt x="69360" y="38140"/>
                </a:lnTo>
                <a:lnTo>
                  <a:pt x="69320" y="38080"/>
                </a:lnTo>
                <a:lnTo>
                  <a:pt x="69340" y="37980"/>
                </a:lnTo>
                <a:lnTo>
                  <a:pt x="69410" y="38020"/>
                </a:lnTo>
                <a:lnTo>
                  <a:pt x="69600" y="38020"/>
                </a:lnTo>
                <a:lnTo>
                  <a:pt x="69720" y="37990"/>
                </a:lnTo>
                <a:lnTo>
                  <a:pt x="69870" y="38000"/>
                </a:lnTo>
                <a:lnTo>
                  <a:pt x="70060" y="37940"/>
                </a:lnTo>
                <a:lnTo>
                  <a:pt x="70230" y="37870"/>
                </a:lnTo>
                <a:lnTo>
                  <a:pt x="70210" y="37770"/>
                </a:lnTo>
                <a:lnTo>
                  <a:pt x="70250" y="37680"/>
                </a:lnTo>
                <a:lnTo>
                  <a:pt x="70330" y="37610"/>
                </a:lnTo>
                <a:lnTo>
                  <a:pt x="70430" y="37610"/>
                </a:lnTo>
                <a:lnTo>
                  <a:pt x="70510" y="37640"/>
                </a:lnTo>
                <a:lnTo>
                  <a:pt x="70570" y="37630"/>
                </a:lnTo>
                <a:lnTo>
                  <a:pt x="70660" y="37550"/>
                </a:lnTo>
                <a:lnTo>
                  <a:pt x="70690" y="37490"/>
                </a:lnTo>
                <a:lnTo>
                  <a:pt x="70840" y="37470"/>
                </a:lnTo>
                <a:lnTo>
                  <a:pt x="70870" y="37480"/>
                </a:lnTo>
                <a:lnTo>
                  <a:pt x="70960" y="37560"/>
                </a:lnTo>
                <a:lnTo>
                  <a:pt x="71260" y="37790"/>
                </a:lnTo>
                <a:lnTo>
                  <a:pt x="71440" y="37810"/>
                </a:lnTo>
                <a:lnTo>
                  <a:pt x="71490" y="37860"/>
                </a:lnTo>
                <a:lnTo>
                  <a:pt x="71580" y="37850"/>
                </a:lnTo>
                <a:lnTo>
                  <a:pt x="71630" y="37880"/>
                </a:lnTo>
                <a:lnTo>
                  <a:pt x="71720" y="37880"/>
                </a:lnTo>
                <a:lnTo>
                  <a:pt x="71740" y="37860"/>
                </a:lnTo>
                <a:lnTo>
                  <a:pt x="71910" y="37860"/>
                </a:lnTo>
                <a:lnTo>
                  <a:pt x="72100" y="37850"/>
                </a:lnTo>
                <a:lnTo>
                  <a:pt x="72170" y="37850"/>
                </a:lnTo>
                <a:lnTo>
                  <a:pt x="72440" y="37820"/>
                </a:lnTo>
                <a:lnTo>
                  <a:pt x="72600" y="37850"/>
                </a:lnTo>
                <a:lnTo>
                  <a:pt x="72700" y="37730"/>
                </a:lnTo>
                <a:lnTo>
                  <a:pt x="72810" y="37760"/>
                </a:lnTo>
                <a:lnTo>
                  <a:pt x="72950" y="37750"/>
                </a:lnTo>
                <a:lnTo>
                  <a:pt x="73170" y="37770"/>
                </a:lnTo>
                <a:lnTo>
                  <a:pt x="73260" y="37830"/>
                </a:lnTo>
                <a:lnTo>
                  <a:pt x="73370" y="37850"/>
                </a:lnTo>
                <a:lnTo>
                  <a:pt x="73490" y="37780"/>
                </a:lnTo>
                <a:lnTo>
                  <a:pt x="73550" y="37680"/>
                </a:lnTo>
                <a:lnTo>
                  <a:pt x="73570" y="37680"/>
                </a:lnTo>
                <a:lnTo>
                  <a:pt x="73760" y="37810"/>
                </a:lnTo>
                <a:lnTo>
                  <a:pt x="73800" y="37820"/>
                </a:lnTo>
                <a:lnTo>
                  <a:pt x="74070" y="37770"/>
                </a:lnTo>
                <a:lnTo>
                  <a:pt x="74160" y="37720"/>
                </a:lnTo>
                <a:lnTo>
                  <a:pt x="74310" y="37770"/>
                </a:lnTo>
                <a:lnTo>
                  <a:pt x="74360" y="37750"/>
                </a:lnTo>
                <a:lnTo>
                  <a:pt x="74440" y="37750"/>
                </a:lnTo>
                <a:lnTo>
                  <a:pt x="74650" y="37620"/>
                </a:lnTo>
                <a:lnTo>
                  <a:pt x="74730" y="37550"/>
                </a:lnTo>
                <a:lnTo>
                  <a:pt x="74790" y="37440"/>
                </a:lnTo>
                <a:lnTo>
                  <a:pt x="74910" y="37430"/>
                </a:lnTo>
                <a:lnTo>
                  <a:pt x="75060" y="37520"/>
                </a:lnTo>
                <a:lnTo>
                  <a:pt x="75150" y="37610"/>
                </a:lnTo>
                <a:lnTo>
                  <a:pt x="75240" y="37630"/>
                </a:lnTo>
                <a:lnTo>
                  <a:pt x="75340" y="37640"/>
                </a:lnTo>
                <a:lnTo>
                  <a:pt x="75460" y="37570"/>
                </a:lnTo>
                <a:lnTo>
                  <a:pt x="75490" y="37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