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Arunachal Pradesh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India • State Map | Fully Editable Vector Shape</a:t>
            </a:r>
          </a:p>
        </p:txBody>
      </p:sp>
      <p:sp>
        <p:nvSpPr>
          <p:cNvPr id="101" name="Arunachal Prades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4050" y="38130"/>
                </a:moveTo>
                <a:lnTo>
                  <a:pt x="84050" y="38050"/>
                </a:lnTo>
                <a:lnTo>
                  <a:pt x="84000" y="37980"/>
                </a:lnTo>
                <a:lnTo>
                  <a:pt x="84000" y="37920"/>
                </a:lnTo>
                <a:lnTo>
                  <a:pt x="84070" y="37830"/>
                </a:lnTo>
                <a:lnTo>
                  <a:pt x="83990" y="37790"/>
                </a:lnTo>
                <a:lnTo>
                  <a:pt x="83950" y="37660"/>
                </a:lnTo>
                <a:lnTo>
                  <a:pt x="83910" y="37590"/>
                </a:lnTo>
                <a:lnTo>
                  <a:pt x="83990" y="37520"/>
                </a:lnTo>
                <a:lnTo>
                  <a:pt x="84030" y="37520"/>
                </a:lnTo>
                <a:lnTo>
                  <a:pt x="84040" y="37410"/>
                </a:lnTo>
                <a:lnTo>
                  <a:pt x="84000" y="37370"/>
                </a:lnTo>
                <a:lnTo>
                  <a:pt x="83970" y="37290"/>
                </a:lnTo>
                <a:lnTo>
                  <a:pt x="83990" y="37260"/>
                </a:lnTo>
                <a:lnTo>
                  <a:pt x="83940" y="37200"/>
                </a:lnTo>
                <a:lnTo>
                  <a:pt x="83950" y="37150"/>
                </a:lnTo>
                <a:lnTo>
                  <a:pt x="83940" y="37040"/>
                </a:lnTo>
                <a:lnTo>
                  <a:pt x="83990" y="37070"/>
                </a:lnTo>
                <a:lnTo>
                  <a:pt x="84060" y="37040"/>
                </a:lnTo>
                <a:lnTo>
                  <a:pt x="84080" y="37080"/>
                </a:lnTo>
                <a:lnTo>
                  <a:pt x="84160" y="37020"/>
                </a:lnTo>
                <a:lnTo>
                  <a:pt x="84160" y="37000"/>
                </a:lnTo>
                <a:lnTo>
                  <a:pt x="84250" y="36920"/>
                </a:lnTo>
                <a:lnTo>
                  <a:pt x="84410" y="36820"/>
                </a:lnTo>
                <a:lnTo>
                  <a:pt x="84520" y="36810"/>
                </a:lnTo>
                <a:lnTo>
                  <a:pt x="84550" y="36770"/>
                </a:lnTo>
                <a:lnTo>
                  <a:pt x="84660" y="36750"/>
                </a:lnTo>
                <a:lnTo>
                  <a:pt x="84680" y="36690"/>
                </a:lnTo>
                <a:lnTo>
                  <a:pt x="84690" y="36580"/>
                </a:lnTo>
                <a:lnTo>
                  <a:pt x="84660" y="36530"/>
                </a:lnTo>
                <a:lnTo>
                  <a:pt x="84740" y="36410"/>
                </a:lnTo>
                <a:lnTo>
                  <a:pt x="84870" y="36340"/>
                </a:lnTo>
                <a:lnTo>
                  <a:pt x="84980" y="36400"/>
                </a:lnTo>
                <a:lnTo>
                  <a:pt x="85020" y="36460"/>
                </a:lnTo>
                <a:lnTo>
                  <a:pt x="85150" y="36440"/>
                </a:lnTo>
                <a:lnTo>
                  <a:pt x="85280" y="36380"/>
                </a:lnTo>
                <a:lnTo>
                  <a:pt x="85390" y="36370"/>
                </a:lnTo>
                <a:lnTo>
                  <a:pt x="85410" y="36350"/>
                </a:lnTo>
                <a:lnTo>
                  <a:pt x="85550" y="36310"/>
                </a:lnTo>
                <a:lnTo>
                  <a:pt x="85620" y="36310"/>
                </a:lnTo>
                <a:lnTo>
                  <a:pt x="85760" y="36270"/>
                </a:lnTo>
                <a:lnTo>
                  <a:pt x="85790" y="36350"/>
                </a:lnTo>
                <a:lnTo>
                  <a:pt x="85860" y="36360"/>
                </a:lnTo>
                <a:lnTo>
                  <a:pt x="85890" y="36270"/>
                </a:lnTo>
                <a:lnTo>
                  <a:pt x="86040" y="36190"/>
                </a:lnTo>
                <a:lnTo>
                  <a:pt x="86060" y="36130"/>
                </a:lnTo>
                <a:lnTo>
                  <a:pt x="86120" y="36090"/>
                </a:lnTo>
                <a:lnTo>
                  <a:pt x="86180" y="36020"/>
                </a:lnTo>
                <a:lnTo>
                  <a:pt x="86140" y="35930"/>
                </a:lnTo>
                <a:lnTo>
                  <a:pt x="86070" y="35830"/>
                </a:lnTo>
                <a:lnTo>
                  <a:pt x="85960" y="35800"/>
                </a:lnTo>
                <a:lnTo>
                  <a:pt x="85900" y="35820"/>
                </a:lnTo>
                <a:lnTo>
                  <a:pt x="85870" y="35900"/>
                </a:lnTo>
                <a:lnTo>
                  <a:pt x="85820" y="35800"/>
                </a:lnTo>
                <a:lnTo>
                  <a:pt x="85770" y="35850"/>
                </a:lnTo>
                <a:lnTo>
                  <a:pt x="85730" y="35850"/>
                </a:lnTo>
                <a:lnTo>
                  <a:pt x="85760" y="35750"/>
                </a:lnTo>
                <a:lnTo>
                  <a:pt x="85800" y="35720"/>
                </a:lnTo>
                <a:lnTo>
                  <a:pt x="85810" y="35630"/>
                </a:lnTo>
                <a:lnTo>
                  <a:pt x="85820" y="35470"/>
                </a:lnTo>
                <a:lnTo>
                  <a:pt x="85760" y="35470"/>
                </a:lnTo>
                <a:lnTo>
                  <a:pt x="85650" y="35380"/>
                </a:lnTo>
                <a:lnTo>
                  <a:pt x="85660" y="35310"/>
                </a:lnTo>
                <a:lnTo>
                  <a:pt x="85590" y="35300"/>
                </a:lnTo>
                <a:lnTo>
                  <a:pt x="85560" y="35220"/>
                </a:lnTo>
                <a:lnTo>
                  <a:pt x="85600" y="35170"/>
                </a:lnTo>
                <a:lnTo>
                  <a:pt x="85540" y="35130"/>
                </a:lnTo>
                <a:lnTo>
                  <a:pt x="85540" y="35080"/>
                </a:lnTo>
                <a:lnTo>
                  <a:pt x="85580" y="35040"/>
                </a:lnTo>
                <a:lnTo>
                  <a:pt x="85520" y="35010"/>
                </a:lnTo>
                <a:lnTo>
                  <a:pt x="85510" y="34950"/>
                </a:lnTo>
                <a:lnTo>
                  <a:pt x="85480" y="34920"/>
                </a:lnTo>
                <a:lnTo>
                  <a:pt x="85560" y="34880"/>
                </a:lnTo>
                <a:lnTo>
                  <a:pt x="85540" y="34830"/>
                </a:lnTo>
                <a:lnTo>
                  <a:pt x="85600" y="34780"/>
                </a:lnTo>
                <a:lnTo>
                  <a:pt x="85660" y="34670"/>
                </a:lnTo>
                <a:lnTo>
                  <a:pt x="85740" y="34600"/>
                </a:lnTo>
                <a:lnTo>
                  <a:pt x="85800" y="34570"/>
                </a:lnTo>
                <a:lnTo>
                  <a:pt x="85930" y="34440"/>
                </a:lnTo>
                <a:lnTo>
                  <a:pt x="86020" y="34310"/>
                </a:lnTo>
                <a:lnTo>
                  <a:pt x="86010" y="34260"/>
                </a:lnTo>
                <a:lnTo>
                  <a:pt x="86080" y="34180"/>
                </a:lnTo>
                <a:lnTo>
                  <a:pt x="85670" y="34150"/>
                </a:lnTo>
                <a:lnTo>
                  <a:pt x="85070" y="34210"/>
                </a:lnTo>
                <a:lnTo>
                  <a:pt x="85020" y="34260"/>
                </a:lnTo>
                <a:lnTo>
                  <a:pt x="84970" y="34260"/>
                </a:lnTo>
                <a:lnTo>
                  <a:pt x="84950" y="34320"/>
                </a:lnTo>
                <a:lnTo>
                  <a:pt x="84890" y="34350"/>
                </a:lnTo>
                <a:lnTo>
                  <a:pt x="84820" y="34450"/>
                </a:lnTo>
                <a:lnTo>
                  <a:pt x="84460" y="34570"/>
                </a:lnTo>
                <a:lnTo>
                  <a:pt x="84270" y="34480"/>
                </a:lnTo>
                <a:lnTo>
                  <a:pt x="84050" y="34550"/>
                </a:lnTo>
                <a:lnTo>
                  <a:pt x="83550" y="34730"/>
                </a:lnTo>
                <a:lnTo>
                  <a:pt x="83510" y="34770"/>
                </a:lnTo>
                <a:lnTo>
                  <a:pt x="83370" y="34790"/>
                </a:lnTo>
                <a:lnTo>
                  <a:pt x="83210" y="34840"/>
                </a:lnTo>
                <a:lnTo>
                  <a:pt x="83090" y="34880"/>
                </a:lnTo>
                <a:lnTo>
                  <a:pt x="83020" y="34890"/>
                </a:lnTo>
                <a:lnTo>
                  <a:pt x="82990" y="34980"/>
                </a:lnTo>
                <a:lnTo>
                  <a:pt x="82910" y="35020"/>
                </a:lnTo>
                <a:lnTo>
                  <a:pt x="82840" y="35020"/>
                </a:lnTo>
                <a:lnTo>
                  <a:pt x="82700" y="35130"/>
                </a:lnTo>
                <a:lnTo>
                  <a:pt x="82640" y="35110"/>
                </a:lnTo>
                <a:lnTo>
                  <a:pt x="82580" y="35110"/>
                </a:lnTo>
                <a:lnTo>
                  <a:pt x="82440" y="35190"/>
                </a:lnTo>
                <a:lnTo>
                  <a:pt x="82420" y="35230"/>
                </a:lnTo>
                <a:lnTo>
                  <a:pt x="82290" y="35250"/>
                </a:lnTo>
                <a:lnTo>
                  <a:pt x="82240" y="35300"/>
                </a:lnTo>
                <a:lnTo>
                  <a:pt x="82110" y="35340"/>
                </a:lnTo>
                <a:lnTo>
                  <a:pt x="82040" y="35390"/>
                </a:lnTo>
                <a:lnTo>
                  <a:pt x="81910" y="35410"/>
                </a:lnTo>
                <a:lnTo>
                  <a:pt x="81820" y="35320"/>
                </a:lnTo>
                <a:lnTo>
                  <a:pt x="81770" y="35360"/>
                </a:lnTo>
                <a:lnTo>
                  <a:pt x="81730" y="35360"/>
                </a:lnTo>
                <a:lnTo>
                  <a:pt x="81670" y="35390"/>
                </a:lnTo>
                <a:lnTo>
                  <a:pt x="81520" y="35350"/>
                </a:lnTo>
                <a:lnTo>
                  <a:pt x="81450" y="35350"/>
                </a:lnTo>
                <a:lnTo>
                  <a:pt x="81360" y="35280"/>
                </a:lnTo>
                <a:lnTo>
                  <a:pt x="81390" y="35210"/>
                </a:lnTo>
                <a:lnTo>
                  <a:pt x="81310" y="35220"/>
                </a:lnTo>
                <a:lnTo>
                  <a:pt x="81250" y="35310"/>
                </a:lnTo>
                <a:lnTo>
                  <a:pt x="81280" y="35320"/>
                </a:lnTo>
                <a:lnTo>
                  <a:pt x="81290" y="35400"/>
                </a:lnTo>
                <a:lnTo>
                  <a:pt x="81370" y="35450"/>
                </a:lnTo>
                <a:lnTo>
                  <a:pt x="81380" y="35560"/>
                </a:lnTo>
                <a:lnTo>
                  <a:pt x="81200" y="35640"/>
                </a:lnTo>
                <a:lnTo>
                  <a:pt x="81100" y="35700"/>
                </a:lnTo>
                <a:lnTo>
                  <a:pt x="81100" y="35730"/>
                </a:lnTo>
                <a:lnTo>
                  <a:pt x="80900" y="35930"/>
                </a:lnTo>
                <a:lnTo>
                  <a:pt x="80830" y="36050"/>
                </a:lnTo>
                <a:lnTo>
                  <a:pt x="80670" y="36140"/>
                </a:lnTo>
                <a:lnTo>
                  <a:pt x="80550" y="36260"/>
                </a:lnTo>
                <a:lnTo>
                  <a:pt x="80500" y="36330"/>
                </a:lnTo>
                <a:lnTo>
                  <a:pt x="80400" y="36430"/>
                </a:lnTo>
                <a:lnTo>
                  <a:pt x="80300" y="36560"/>
                </a:lnTo>
                <a:lnTo>
                  <a:pt x="80230" y="36640"/>
                </a:lnTo>
                <a:lnTo>
                  <a:pt x="80190" y="36650"/>
                </a:lnTo>
                <a:lnTo>
                  <a:pt x="80140" y="36710"/>
                </a:lnTo>
                <a:lnTo>
                  <a:pt x="80130" y="36760"/>
                </a:lnTo>
                <a:lnTo>
                  <a:pt x="80190" y="36800"/>
                </a:lnTo>
                <a:lnTo>
                  <a:pt x="80190" y="36870"/>
                </a:lnTo>
                <a:lnTo>
                  <a:pt x="80220" y="36930"/>
                </a:lnTo>
                <a:lnTo>
                  <a:pt x="80150" y="36960"/>
                </a:lnTo>
                <a:lnTo>
                  <a:pt x="80030" y="37040"/>
                </a:lnTo>
                <a:lnTo>
                  <a:pt x="79900" y="37110"/>
                </a:lnTo>
                <a:lnTo>
                  <a:pt x="79780" y="37260"/>
                </a:lnTo>
                <a:lnTo>
                  <a:pt x="79640" y="37280"/>
                </a:lnTo>
                <a:lnTo>
                  <a:pt x="79530" y="37320"/>
                </a:lnTo>
                <a:lnTo>
                  <a:pt x="79370" y="37330"/>
                </a:lnTo>
                <a:lnTo>
                  <a:pt x="79270" y="37360"/>
                </a:lnTo>
                <a:lnTo>
                  <a:pt x="79210" y="37360"/>
                </a:lnTo>
                <a:lnTo>
                  <a:pt x="79150" y="37310"/>
                </a:lnTo>
                <a:lnTo>
                  <a:pt x="78880" y="37280"/>
                </a:lnTo>
                <a:lnTo>
                  <a:pt x="78660" y="37310"/>
                </a:lnTo>
                <a:lnTo>
                  <a:pt x="78540" y="37330"/>
                </a:lnTo>
                <a:lnTo>
                  <a:pt x="78430" y="37360"/>
                </a:lnTo>
                <a:lnTo>
                  <a:pt x="78230" y="37390"/>
                </a:lnTo>
                <a:lnTo>
                  <a:pt x="78180" y="37430"/>
                </a:lnTo>
                <a:lnTo>
                  <a:pt x="78120" y="37400"/>
                </a:lnTo>
                <a:lnTo>
                  <a:pt x="77980" y="37430"/>
                </a:lnTo>
                <a:lnTo>
                  <a:pt x="77920" y="37380"/>
                </a:lnTo>
                <a:lnTo>
                  <a:pt x="77700" y="37280"/>
                </a:lnTo>
                <a:lnTo>
                  <a:pt x="77700" y="37220"/>
                </a:lnTo>
                <a:lnTo>
                  <a:pt x="77580" y="37150"/>
                </a:lnTo>
                <a:lnTo>
                  <a:pt x="77480" y="37130"/>
                </a:lnTo>
                <a:lnTo>
                  <a:pt x="77300" y="37070"/>
                </a:lnTo>
                <a:lnTo>
                  <a:pt x="77140" y="37090"/>
                </a:lnTo>
                <a:lnTo>
                  <a:pt x="76990" y="37050"/>
                </a:lnTo>
                <a:lnTo>
                  <a:pt x="76960" y="37140"/>
                </a:lnTo>
                <a:lnTo>
                  <a:pt x="76960" y="37210"/>
                </a:lnTo>
                <a:lnTo>
                  <a:pt x="76790" y="37290"/>
                </a:lnTo>
                <a:lnTo>
                  <a:pt x="76710" y="37300"/>
                </a:lnTo>
                <a:lnTo>
                  <a:pt x="76570" y="37270"/>
                </a:lnTo>
                <a:lnTo>
                  <a:pt x="76410" y="37290"/>
                </a:lnTo>
                <a:lnTo>
                  <a:pt x="76360" y="37340"/>
                </a:lnTo>
                <a:lnTo>
                  <a:pt x="76320" y="37340"/>
                </a:lnTo>
                <a:lnTo>
                  <a:pt x="76290" y="37400"/>
                </a:lnTo>
                <a:lnTo>
                  <a:pt x="76160" y="37370"/>
                </a:lnTo>
                <a:lnTo>
                  <a:pt x="76020" y="37400"/>
                </a:lnTo>
                <a:lnTo>
                  <a:pt x="76020" y="37450"/>
                </a:lnTo>
                <a:lnTo>
                  <a:pt x="75950" y="37470"/>
                </a:lnTo>
                <a:lnTo>
                  <a:pt x="75890" y="37440"/>
                </a:lnTo>
                <a:lnTo>
                  <a:pt x="75720" y="37510"/>
                </a:lnTo>
                <a:lnTo>
                  <a:pt x="75520" y="37510"/>
                </a:lnTo>
                <a:lnTo>
                  <a:pt x="75490" y="37500"/>
                </a:lnTo>
                <a:lnTo>
                  <a:pt x="75510" y="37380"/>
                </a:lnTo>
                <a:lnTo>
                  <a:pt x="75500" y="37250"/>
                </a:lnTo>
                <a:lnTo>
                  <a:pt x="75470" y="37220"/>
                </a:lnTo>
                <a:lnTo>
                  <a:pt x="75470" y="37150"/>
                </a:lnTo>
                <a:lnTo>
                  <a:pt x="75410" y="37110"/>
                </a:lnTo>
                <a:lnTo>
                  <a:pt x="75400" y="37050"/>
                </a:lnTo>
                <a:lnTo>
                  <a:pt x="75370" y="37010"/>
                </a:lnTo>
                <a:lnTo>
                  <a:pt x="75310" y="37010"/>
                </a:lnTo>
                <a:lnTo>
                  <a:pt x="75270" y="36930"/>
                </a:lnTo>
                <a:lnTo>
                  <a:pt x="75250" y="36820"/>
                </a:lnTo>
                <a:lnTo>
                  <a:pt x="75290" y="36740"/>
                </a:lnTo>
                <a:lnTo>
                  <a:pt x="75260" y="36700"/>
                </a:lnTo>
                <a:lnTo>
                  <a:pt x="75260" y="36640"/>
                </a:lnTo>
                <a:lnTo>
                  <a:pt x="75340" y="36590"/>
                </a:lnTo>
                <a:lnTo>
                  <a:pt x="75380" y="36480"/>
                </a:lnTo>
                <a:lnTo>
                  <a:pt x="75370" y="36420"/>
                </a:lnTo>
                <a:lnTo>
                  <a:pt x="75300" y="36370"/>
                </a:lnTo>
                <a:lnTo>
                  <a:pt x="75380" y="36320"/>
                </a:lnTo>
                <a:lnTo>
                  <a:pt x="75470" y="36340"/>
                </a:lnTo>
                <a:lnTo>
                  <a:pt x="75520" y="36320"/>
                </a:lnTo>
                <a:lnTo>
                  <a:pt x="75510" y="36270"/>
                </a:lnTo>
                <a:lnTo>
                  <a:pt x="75400" y="36220"/>
                </a:lnTo>
                <a:lnTo>
                  <a:pt x="75350" y="36160"/>
                </a:lnTo>
                <a:lnTo>
                  <a:pt x="75360" y="36110"/>
                </a:lnTo>
                <a:lnTo>
                  <a:pt x="75320" y="36070"/>
                </a:lnTo>
                <a:lnTo>
                  <a:pt x="75320" y="36000"/>
                </a:lnTo>
                <a:lnTo>
                  <a:pt x="75340" y="35940"/>
                </a:lnTo>
                <a:lnTo>
                  <a:pt x="75310" y="35900"/>
                </a:lnTo>
                <a:lnTo>
                  <a:pt x="75300" y="35830"/>
                </a:lnTo>
                <a:lnTo>
                  <a:pt x="75260" y="35810"/>
                </a:lnTo>
                <a:lnTo>
                  <a:pt x="75240" y="35760"/>
                </a:lnTo>
                <a:lnTo>
                  <a:pt x="75240" y="35690"/>
                </a:lnTo>
                <a:lnTo>
                  <a:pt x="75020" y="35750"/>
                </a:lnTo>
                <a:lnTo>
                  <a:pt x="74980" y="35720"/>
                </a:lnTo>
                <a:lnTo>
                  <a:pt x="74910" y="35730"/>
                </a:lnTo>
                <a:lnTo>
                  <a:pt x="74780" y="35680"/>
                </a:lnTo>
                <a:lnTo>
                  <a:pt x="74720" y="35730"/>
                </a:lnTo>
                <a:lnTo>
                  <a:pt x="74670" y="35720"/>
                </a:lnTo>
                <a:lnTo>
                  <a:pt x="74570" y="35740"/>
                </a:lnTo>
                <a:lnTo>
                  <a:pt x="74520" y="35710"/>
                </a:lnTo>
                <a:lnTo>
                  <a:pt x="74410" y="35710"/>
                </a:lnTo>
                <a:lnTo>
                  <a:pt x="74400" y="35660"/>
                </a:lnTo>
                <a:lnTo>
                  <a:pt x="74340" y="35620"/>
                </a:lnTo>
                <a:lnTo>
                  <a:pt x="74240" y="35680"/>
                </a:lnTo>
                <a:lnTo>
                  <a:pt x="74220" y="35630"/>
                </a:lnTo>
                <a:lnTo>
                  <a:pt x="74150" y="35590"/>
                </a:lnTo>
                <a:lnTo>
                  <a:pt x="74120" y="35500"/>
                </a:lnTo>
                <a:lnTo>
                  <a:pt x="74080" y="35510"/>
                </a:lnTo>
                <a:lnTo>
                  <a:pt x="73990" y="35370"/>
                </a:lnTo>
                <a:lnTo>
                  <a:pt x="74030" y="35320"/>
                </a:lnTo>
                <a:lnTo>
                  <a:pt x="73980" y="35220"/>
                </a:lnTo>
                <a:lnTo>
                  <a:pt x="74000" y="35160"/>
                </a:lnTo>
                <a:lnTo>
                  <a:pt x="74070" y="35100"/>
                </a:lnTo>
                <a:lnTo>
                  <a:pt x="74070" y="35060"/>
                </a:lnTo>
                <a:lnTo>
                  <a:pt x="74160" y="34990"/>
                </a:lnTo>
                <a:lnTo>
                  <a:pt x="74180" y="34870"/>
                </a:lnTo>
                <a:lnTo>
                  <a:pt x="74210" y="34830"/>
                </a:lnTo>
                <a:lnTo>
                  <a:pt x="74180" y="34790"/>
                </a:lnTo>
                <a:lnTo>
                  <a:pt x="74170" y="34700"/>
                </a:lnTo>
                <a:lnTo>
                  <a:pt x="74090" y="34640"/>
                </a:lnTo>
                <a:lnTo>
                  <a:pt x="74000" y="34660"/>
                </a:lnTo>
                <a:lnTo>
                  <a:pt x="73950" y="34560"/>
                </a:lnTo>
                <a:lnTo>
                  <a:pt x="74010" y="34520"/>
                </a:lnTo>
                <a:lnTo>
                  <a:pt x="74080" y="34510"/>
                </a:lnTo>
                <a:lnTo>
                  <a:pt x="74120" y="34540"/>
                </a:lnTo>
                <a:lnTo>
                  <a:pt x="74290" y="34530"/>
                </a:lnTo>
                <a:lnTo>
                  <a:pt x="74350" y="34640"/>
                </a:lnTo>
                <a:lnTo>
                  <a:pt x="74400" y="34660"/>
                </a:lnTo>
                <a:lnTo>
                  <a:pt x="74500" y="34690"/>
                </a:lnTo>
                <a:lnTo>
                  <a:pt x="74560" y="34700"/>
                </a:lnTo>
                <a:lnTo>
                  <a:pt x="74650" y="34680"/>
                </a:lnTo>
                <a:lnTo>
                  <a:pt x="74720" y="34680"/>
                </a:lnTo>
                <a:lnTo>
                  <a:pt x="74730" y="34770"/>
                </a:lnTo>
                <a:lnTo>
                  <a:pt x="74770" y="34780"/>
                </a:lnTo>
                <a:lnTo>
                  <a:pt x="74810" y="34900"/>
                </a:lnTo>
                <a:lnTo>
                  <a:pt x="74860" y="34950"/>
                </a:lnTo>
                <a:lnTo>
                  <a:pt x="74940" y="34930"/>
                </a:lnTo>
                <a:lnTo>
                  <a:pt x="74970" y="34970"/>
                </a:lnTo>
                <a:lnTo>
                  <a:pt x="75040" y="34920"/>
                </a:lnTo>
                <a:lnTo>
                  <a:pt x="75070" y="34860"/>
                </a:lnTo>
                <a:lnTo>
                  <a:pt x="75150" y="34800"/>
                </a:lnTo>
                <a:lnTo>
                  <a:pt x="75290" y="34840"/>
                </a:lnTo>
                <a:lnTo>
                  <a:pt x="75340" y="34830"/>
                </a:lnTo>
                <a:lnTo>
                  <a:pt x="75420" y="34770"/>
                </a:lnTo>
                <a:lnTo>
                  <a:pt x="75520" y="34670"/>
                </a:lnTo>
                <a:lnTo>
                  <a:pt x="75620" y="34590"/>
                </a:lnTo>
                <a:lnTo>
                  <a:pt x="75740" y="34530"/>
                </a:lnTo>
                <a:lnTo>
                  <a:pt x="75890" y="34510"/>
                </a:lnTo>
                <a:lnTo>
                  <a:pt x="75920" y="34540"/>
                </a:lnTo>
                <a:lnTo>
                  <a:pt x="75970" y="34680"/>
                </a:lnTo>
                <a:lnTo>
                  <a:pt x="76030" y="34770"/>
                </a:lnTo>
                <a:lnTo>
                  <a:pt x="76230" y="34720"/>
                </a:lnTo>
                <a:lnTo>
                  <a:pt x="76240" y="34660"/>
                </a:lnTo>
                <a:lnTo>
                  <a:pt x="76320" y="34630"/>
                </a:lnTo>
                <a:lnTo>
                  <a:pt x="76410" y="34700"/>
                </a:lnTo>
                <a:lnTo>
                  <a:pt x="76440" y="34690"/>
                </a:lnTo>
                <a:lnTo>
                  <a:pt x="76540" y="34590"/>
                </a:lnTo>
                <a:lnTo>
                  <a:pt x="76600" y="34580"/>
                </a:lnTo>
                <a:lnTo>
                  <a:pt x="76680" y="34650"/>
                </a:lnTo>
                <a:lnTo>
                  <a:pt x="76730" y="34640"/>
                </a:lnTo>
                <a:lnTo>
                  <a:pt x="76790" y="34530"/>
                </a:lnTo>
                <a:lnTo>
                  <a:pt x="76850" y="34460"/>
                </a:lnTo>
                <a:lnTo>
                  <a:pt x="77020" y="34390"/>
                </a:lnTo>
                <a:lnTo>
                  <a:pt x="77110" y="34290"/>
                </a:lnTo>
                <a:lnTo>
                  <a:pt x="77220" y="34120"/>
                </a:lnTo>
                <a:lnTo>
                  <a:pt x="77090" y="33930"/>
                </a:lnTo>
                <a:lnTo>
                  <a:pt x="77010" y="33890"/>
                </a:lnTo>
                <a:lnTo>
                  <a:pt x="77050" y="33720"/>
                </a:lnTo>
                <a:lnTo>
                  <a:pt x="77120" y="33660"/>
                </a:lnTo>
                <a:lnTo>
                  <a:pt x="77210" y="33610"/>
                </a:lnTo>
                <a:lnTo>
                  <a:pt x="77330" y="33510"/>
                </a:lnTo>
                <a:lnTo>
                  <a:pt x="77380" y="33460"/>
                </a:lnTo>
                <a:lnTo>
                  <a:pt x="77430" y="33470"/>
                </a:lnTo>
                <a:lnTo>
                  <a:pt x="77440" y="33540"/>
                </a:lnTo>
                <a:lnTo>
                  <a:pt x="77640" y="33450"/>
                </a:lnTo>
                <a:lnTo>
                  <a:pt x="77690" y="33350"/>
                </a:lnTo>
                <a:lnTo>
                  <a:pt x="77830" y="33270"/>
                </a:lnTo>
                <a:lnTo>
                  <a:pt x="77890" y="33300"/>
                </a:lnTo>
                <a:lnTo>
                  <a:pt x="77930" y="33370"/>
                </a:lnTo>
                <a:lnTo>
                  <a:pt x="78020" y="33270"/>
                </a:lnTo>
                <a:lnTo>
                  <a:pt x="77990" y="33150"/>
                </a:lnTo>
                <a:lnTo>
                  <a:pt x="78130" y="33120"/>
                </a:lnTo>
                <a:lnTo>
                  <a:pt x="78190" y="33130"/>
                </a:lnTo>
                <a:lnTo>
                  <a:pt x="78270" y="33070"/>
                </a:lnTo>
                <a:lnTo>
                  <a:pt x="78350" y="33100"/>
                </a:lnTo>
                <a:lnTo>
                  <a:pt x="78460" y="33100"/>
                </a:lnTo>
                <a:lnTo>
                  <a:pt x="78540" y="33020"/>
                </a:lnTo>
                <a:lnTo>
                  <a:pt x="78530" y="32960"/>
                </a:lnTo>
                <a:lnTo>
                  <a:pt x="78560" y="32840"/>
                </a:lnTo>
                <a:lnTo>
                  <a:pt x="78450" y="32760"/>
                </a:lnTo>
                <a:lnTo>
                  <a:pt x="78430" y="32720"/>
                </a:lnTo>
                <a:lnTo>
                  <a:pt x="78500" y="32680"/>
                </a:lnTo>
                <a:lnTo>
                  <a:pt x="78560" y="32600"/>
                </a:lnTo>
                <a:lnTo>
                  <a:pt x="78680" y="32510"/>
                </a:lnTo>
                <a:lnTo>
                  <a:pt x="78720" y="32390"/>
                </a:lnTo>
                <a:lnTo>
                  <a:pt x="78760" y="32320"/>
                </a:lnTo>
                <a:lnTo>
                  <a:pt x="78750" y="32220"/>
                </a:lnTo>
                <a:lnTo>
                  <a:pt x="78830" y="32190"/>
                </a:lnTo>
                <a:lnTo>
                  <a:pt x="78840" y="32110"/>
                </a:lnTo>
                <a:lnTo>
                  <a:pt x="79060" y="32050"/>
                </a:lnTo>
                <a:lnTo>
                  <a:pt x="79150" y="31980"/>
                </a:lnTo>
                <a:lnTo>
                  <a:pt x="79230" y="32050"/>
                </a:lnTo>
                <a:lnTo>
                  <a:pt x="79240" y="31980"/>
                </a:lnTo>
                <a:lnTo>
                  <a:pt x="79280" y="31960"/>
                </a:lnTo>
                <a:lnTo>
                  <a:pt x="79350" y="31990"/>
                </a:lnTo>
                <a:lnTo>
                  <a:pt x="79360" y="32030"/>
                </a:lnTo>
                <a:lnTo>
                  <a:pt x="79590" y="32040"/>
                </a:lnTo>
                <a:lnTo>
                  <a:pt x="79680" y="32030"/>
                </a:lnTo>
                <a:lnTo>
                  <a:pt x="79810" y="31970"/>
                </a:lnTo>
                <a:lnTo>
                  <a:pt x="79930" y="31940"/>
                </a:lnTo>
                <a:lnTo>
                  <a:pt x="80050" y="32000"/>
                </a:lnTo>
                <a:lnTo>
                  <a:pt x="80240" y="31880"/>
                </a:lnTo>
                <a:lnTo>
                  <a:pt x="80300" y="31890"/>
                </a:lnTo>
                <a:lnTo>
                  <a:pt x="80400" y="31980"/>
                </a:lnTo>
                <a:lnTo>
                  <a:pt x="80490" y="31980"/>
                </a:lnTo>
                <a:lnTo>
                  <a:pt x="80550" y="31890"/>
                </a:lnTo>
                <a:lnTo>
                  <a:pt x="80570" y="31830"/>
                </a:lnTo>
                <a:lnTo>
                  <a:pt x="80580" y="31750"/>
                </a:lnTo>
                <a:lnTo>
                  <a:pt x="80670" y="31670"/>
                </a:lnTo>
                <a:lnTo>
                  <a:pt x="80630" y="31600"/>
                </a:lnTo>
                <a:lnTo>
                  <a:pt x="80670" y="31530"/>
                </a:lnTo>
                <a:lnTo>
                  <a:pt x="80650" y="31460"/>
                </a:lnTo>
                <a:lnTo>
                  <a:pt x="80750" y="31430"/>
                </a:lnTo>
                <a:lnTo>
                  <a:pt x="80790" y="31360"/>
                </a:lnTo>
                <a:lnTo>
                  <a:pt x="80880" y="31260"/>
                </a:lnTo>
                <a:lnTo>
                  <a:pt x="81040" y="31160"/>
                </a:lnTo>
                <a:lnTo>
                  <a:pt x="81090" y="31110"/>
                </a:lnTo>
                <a:lnTo>
                  <a:pt x="81100" y="31050"/>
                </a:lnTo>
                <a:lnTo>
                  <a:pt x="81140" y="30990"/>
                </a:lnTo>
                <a:lnTo>
                  <a:pt x="81140" y="30940"/>
                </a:lnTo>
                <a:lnTo>
                  <a:pt x="81170" y="30850"/>
                </a:lnTo>
                <a:lnTo>
                  <a:pt x="81250" y="30710"/>
                </a:lnTo>
                <a:lnTo>
                  <a:pt x="81370" y="30600"/>
                </a:lnTo>
                <a:lnTo>
                  <a:pt x="81450" y="30500"/>
                </a:lnTo>
                <a:lnTo>
                  <a:pt x="81620" y="30500"/>
                </a:lnTo>
                <a:lnTo>
                  <a:pt x="81660" y="30480"/>
                </a:lnTo>
                <a:lnTo>
                  <a:pt x="81690" y="30370"/>
                </a:lnTo>
                <a:lnTo>
                  <a:pt x="81800" y="30300"/>
                </a:lnTo>
                <a:lnTo>
                  <a:pt x="81850" y="30260"/>
                </a:lnTo>
                <a:lnTo>
                  <a:pt x="82020" y="30290"/>
                </a:lnTo>
                <a:lnTo>
                  <a:pt x="82130" y="30280"/>
                </a:lnTo>
                <a:lnTo>
                  <a:pt x="82190" y="30250"/>
                </a:lnTo>
                <a:lnTo>
                  <a:pt x="82230" y="30180"/>
                </a:lnTo>
                <a:lnTo>
                  <a:pt x="82240" y="30110"/>
                </a:lnTo>
                <a:lnTo>
                  <a:pt x="82340" y="30020"/>
                </a:lnTo>
                <a:lnTo>
                  <a:pt x="82360" y="29990"/>
                </a:lnTo>
                <a:lnTo>
                  <a:pt x="82390" y="29880"/>
                </a:lnTo>
                <a:lnTo>
                  <a:pt x="82420" y="29880"/>
                </a:lnTo>
                <a:lnTo>
                  <a:pt x="82520" y="29940"/>
                </a:lnTo>
                <a:lnTo>
                  <a:pt x="82610" y="30010"/>
                </a:lnTo>
                <a:lnTo>
                  <a:pt x="82760" y="30180"/>
                </a:lnTo>
                <a:lnTo>
                  <a:pt x="82830" y="30260"/>
                </a:lnTo>
                <a:lnTo>
                  <a:pt x="82850" y="30310"/>
                </a:lnTo>
                <a:lnTo>
                  <a:pt x="82840" y="30400"/>
                </a:lnTo>
                <a:lnTo>
                  <a:pt x="82850" y="30450"/>
                </a:lnTo>
                <a:lnTo>
                  <a:pt x="82980" y="30400"/>
                </a:lnTo>
                <a:lnTo>
                  <a:pt x="83050" y="30390"/>
                </a:lnTo>
                <a:lnTo>
                  <a:pt x="83180" y="30460"/>
                </a:lnTo>
                <a:lnTo>
                  <a:pt x="83320" y="30470"/>
                </a:lnTo>
                <a:lnTo>
                  <a:pt x="83430" y="30550"/>
                </a:lnTo>
                <a:lnTo>
                  <a:pt x="83420" y="30430"/>
                </a:lnTo>
                <a:lnTo>
                  <a:pt x="83510" y="30490"/>
                </a:lnTo>
                <a:lnTo>
                  <a:pt x="83670" y="30520"/>
                </a:lnTo>
                <a:lnTo>
                  <a:pt x="83740" y="30600"/>
                </a:lnTo>
                <a:lnTo>
                  <a:pt x="83890" y="30630"/>
                </a:lnTo>
                <a:lnTo>
                  <a:pt x="84090" y="30620"/>
                </a:lnTo>
                <a:lnTo>
                  <a:pt x="84090" y="30750"/>
                </a:lnTo>
                <a:lnTo>
                  <a:pt x="84130" y="30790"/>
                </a:lnTo>
                <a:lnTo>
                  <a:pt x="84230" y="30770"/>
                </a:lnTo>
                <a:lnTo>
                  <a:pt x="84350" y="30820"/>
                </a:lnTo>
                <a:lnTo>
                  <a:pt x="84530" y="30860"/>
                </a:lnTo>
                <a:lnTo>
                  <a:pt x="84560" y="30840"/>
                </a:lnTo>
                <a:lnTo>
                  <a:pt x="84650" y="30850"/>
                </a:lnTo>
                <a:lnTo>
                  <a:pt x="84740" y="30690"/>
                </a:lnTo>
                <a:lnTo>
                  <a:pt x="84750" y="30580"/>
                </a:lnTo>
                <a:lnTo>
                  <a:pt x="84780" y="30520"/>
                </a:lnTo>
                <a:lnTo>
                  <a:pt x="84900" y="30570"/>
                </a:lnTo>
                <a:lnTo>
                  <a:pt x="84900" y="30400"/>
                </a:lnTo>
                <a:lnTo>
                  <a:pt x="84870" y="30320"/>
                </a:lnTo>
                <a:lnTo>
                  <a:pt x="84900" y="30290"/>
                </a:lnTo>
                <a:lnTo>
                  <a:pt x="85010" y="30290"/>
                </a:lnTo>
                <a:lnTo>
                  <a:pt x="85010" y="30210"/>
                </a:lnTo>
                <a:lnTo>
                  <a:pt x="85040" y="30150"/>
                </a:lnTo>
                <a:lnTo>
                  <a:pt x="85130" y="30190"/>
                </a:lnTo>
                <a:lnTo>
                  <a:pt x="85250" y="30120"/>
                </a:lnTo>
                <a:lnTo>
                  <a:pt x="85330" y="30030"/>
                </a:lnTo>
                <a:lnTo>
                  <a:pt x="85390" y="30020"/>
                </a:lnTo>
                <a:lnTo>
                  <a:pt x="85440" y="29980"/>
                </a:lnTo>
                <a:lnTo>
                  <a:pt x="85440" y="29940"/>
                </a:lnTo>
                <a:lnTo>
                  <a:pt x="85530" y="29850"/>
                </a:lnTo>
                <a:lnTo>
                  <a:pt x="85570" y="29910"/>
                </a:lnTo>
                <a:lnTo>
                  <a:pt x="85670" y="29850"/>
                </a:lnTo>
                <a:lnTo>
                  <a:pt x="85700" y="29860"/>
                </a:lnTo>
                <a:lnTo>
                  <a:pt x="85820" y="29740"/>
                </a:lnTo>
                <a:lnTo>
                  <a:pt x="86020" y="29770"/>
                </a:lnTo>
                <a:lnTo>
                  <a:pt x="86120" y="29680"/>
                </a:lnTo>
                <a:lnTo>
                  <a:pt x="86180" y="29650"/>
                </a:lnTo>
                <a:lnTo>
                  <a:pt x="86290" y="29530"/>
                </a:lnTo>
                <a:lnTo>
                  <a:pt x="86360" y="29510"/>
                </a:lnTo>
                <a:lnTo>
                  <a:pt x="86400" y="29540"/>
                </a:lnTo>
                <a:lnTo>
                  <a:pt x="86450" y="29630"/>
                </a:lnTo>
                <a:lnTo>
                  <a:pt x="86550" y="29720"/>
                </a:lnTo>
                <a:lnTo>
                  <a:pt x="86650" y="29890"/>
                </a:lnTo>
                <a:lnTo>
                  <a:pt x="86640" y="30000"/>
                </a:lnTo>
                <a:lnTo>
                  <a:pt x="86700" y="30050"/>
                </a:lnTo>
                <a:lnTo>
                  <a:pt x="86720" y="30110"/>
                </a:lnTo>
                <a:lnTo>
                  <a:pt x="86780" y="30210"/>
                </a:lnTo>
                <a:lnTo>
                  <a:pt x="86830" y="30240"/>
                </a:lnTo>
                <a:lnTo>
                  <a:pt x="86940" y="30230"/>
                </a:lnTo>
                <a:lnTo>
                  <a:pt x="87000" y="30160"/>
                </a:lnTo>
                <a:lnTo>
                  <a:pt x="87090" y="30130"/>
                </a:lnTo>
                <a:lnTo>
                  <a:pt x="87140" y="30070"/>
                </a:lnTo>
                <a:lnTo>
                  <a:pt x="87170" y="30080"/>
                </a:lnTo>
                <a:lnTo>
                  <a:pt x="87220" y="30160"/>
                </a:lnTo>
                <a:lnTo>
                  <a:pt x="87200" y="30240"/>
                </a:lnTo>
                <a:lnTo>
                  <a:pt x="87160" y="30290"/>
                </a:lnTo>
                <a:lnTo>
                  <a:pt x="87120" y="30400"/>
                </a:lnTo>
                <a:lnTo>
                  <a:pt x="87090" y="30430"/>
                </a:lnTo>
                <a:lnTo>
                  <a:pt x="86980" y="30440"/>
                </a:lnTo>
                <a:lnTo>
                  <a:pt x="86850" y="30470"/>
                </a:lnTo>
                <a:lnTo>
                  <a:pt x="86820" y="30500"/>
                </a:lnTo>
                <a:lnTo>
                  <a:pt x="86740" y="30540"/>
                </a:lnTo>
                <a:lnTo>
                  <a:pt x="86690" y="30640"/>
                </a:lnTo>
                <a:lnTo>
                  <a:pt x="86610" y="30690"/>
                </a:lnTo>
                <a:lnTo>
                  <a:pt x="86480" y="30720"/>
                </a:lnTo>
                <a:lnTo>
                  <a:pt x="86550" y="30800"/>
                </a:lnTo>
                <a:lnTo>
                  <a:pt x="86590" y="30910"/>
                </a:lnTo>
                <a:lnTo>
                  <a:pt x="86650" y="31010"/>
                </a:lnTo>
                <a:lnTo>
                  <a:pt x="86640" y="31070"/>
                </a:lnTo>
                <a:lnTo>
                  <a:pt x="86570" y="31110"/>
                </a:lnTo>
                <a:lnTo>
                  <a:pt x="86540" y="31160"/>
                </a:lnTo>
                <a:lnTo>
                  <a:pt x="86590" y="31210"/>
                </a:lnTo>
                <a:lnTo>
                  <a:pt x="86600" y="31260"/>
                </a:lnTo>
                <a:lnTo>
                  <a:pt x="86770" y="31190"/>
                </a:lnTo>
                <a:lnTo>
                  <a:pt x="86820" y="31150"/>
                </a:lnTo>
                <a:lnTo>
                  <a:pt x="86840" y="31100"/>
                </a:lnTo>
                <a:lnTo>
                  <a:pt x="86950" y="30970"/>
                </a:lnTo>
                <a:lnTo>
                  <a:pt x="87020" y="30930"/>
                </a:lnTo>
                <a:lnTo>
                  <a:pt x="87090" y="30870"/>
                </a:lnTo>
                <a:lnTo>
                  <a:pt x="87330" y="30850"/>
                </a:lnTo>
                <a:lnTo>
                  <a:pt x="87400" y="30830"/>
                </a:lnTo>
                <a:lnTo>
                  <a:pt x="87450" y="30780"/>
                </a:lnTo>
                <a:lnTo>
                  <a:pt x="87580" y="30720"/>
                </a:lnTo>
                <a:lnTo>
                  <a:pt x="87450" y="30990"/>
                </a:lnTo>
                <a:lnTo>
                  <a:pt x="87480" y="31080"/>
                </a:lnTo>
                <a:lnTo>
                  <a:pt x="87570" y="31080"/>
                </a:lnTo>
                <a:lnTo>
                  <a:pt x="87580" y="31130"/>
                </a:lnTo>
                <a:lnTo>
                  <a:pt x="87620" y="31220"/>
                </a:lnTo>
                <a:lnTo>
                  <a:pt x="87610" y="31330"/>
                </a:lnTo>
                <a:lnTo>
                  <a:pt x="87740" y="31530"/>
                </a:lnTo>
                <a:lnTo>
                  <a:pt x="87810" y="31600"/>
                </a:lnTo>
                <a:lnTo>
                  <a:pt x="87830" y="31700"/>
                </a:lnTo>
                <a:lnTo>
                  <a:pt x="87750" y="31840"/>
                </a:lnTo>
                <a:lnTo>
                  <a:pt x="87670" y="31870"/>
                </a:lnTo>
                <a:lnTo>
                  <a:pt x="87600" y="31870"/>
                </a:lnTo>
                <a:lnTo>
                  <a:pt x="87480" y="31940"/>
                </a:lnTo>
                <a:lnTo>
                  <a:pt x="87430" y="31950"/>
                </a:lnTo>
                <a:lnTo>
                  <a:pt x="87500" y="32080"/>
                </a:lnTo>
                <a:lnTo>
                  <a:pt x="87440" y="32150"/>
                </a:lnTo>
                <a:lnTo>
                  <a:pt x="87360" y="32200"/>
                </a:lnTo>
                <a:lnTo>
                  <a:pt x="87300" y="32270"/>
                </a:lnTo>
                <a:lnTo>
                  <a:pt x="87260" y="32240"/>
                </a:lnTo>
                <a:lnTo>
                  <a:pt x="87240" y="32340"/>
                </a:lnTo>
                <a:lnTo>
                  <a:pt x="87110" y="32340"/>
                </a:lnTo>
                <a:lnTo>
                  <a:pt x="87030" y="32440"/>
                </a:lnTo>
                <a:lnTo>
                  <a:pt x="87130" y="32500"/>
                </a:lnTo>
                <a:lnTo>
                  <a:pt x="87160" y="32540"/>
                </a:lnTo>
                <a:lnTo>
                  <a:pt x="87150" y="32590"/>
                </a:lnTo>
                <a:lnTo>
                  <a:pt x="87060" y="32650"/>
                </a:lnTo>
                <a:lnTo>
                  <a:pt x="86870" y="32790"/>
                </a:lnTo>
                <a:lnTo>
                  <a:pt x="86870" y="32810"/>
                </a:lnTo>
                <a:lnTo>
                  <a:pt x="86980" y="32830"/>
                </a:lnTo>
                <a:lnTo>
                  <a:pt x="87020" y="32880"/>
                </a:lnTo>
                <a:lnTo>
                  <a:pt x="87160" y="32860"/>
                </a:lnTo>
                <a:lnTo>
                  <a:pt x="87180" y="32950"/>
                </a:lnTo>
                <a:lnTo>
                  <a:pt x="87240" y="33010"/>
                </a:lnTo>
                <a:lnTo>
                  <a:pt x="87300" y="32990"/>
                </a:lnTo>
                <a:lnTo>
                  <a:pt x="87320" y="32870"/>
                </a:lnTo>
                <a:lnTo>
                  <a:pt x="87400" y="32780"/>
                </a:lnTo>
                <a:lnTo>
                  <a:pt x="87460" y="32760"/>
                </a:lnTo>
                <a:lnTo>
                  <a:pt x="87540" y="32780"/>
                </a:lnTo>
                <a:lnTo>
                  <a:pt x="87650" y="32710"/>
                </a:lnTo>
                <a:lnTo>
                  <a:pt x="87670" y="32680"/>
                </a:lnTo>
                <a:lnTo>
                  <a:pt x="87780" y="32640"/>
                </a:lnTo>
                <a:lnTo>
                  <a:pt x="87960" y="32640"/>
                </a:lnTo>
                <a:lnTo>
                  <a:pt x="88010" y="32680"/>
                </a:lnTo>
                <a:lnTo>
                  <a:pt x="88100" y="32740"/>
                </a:lnTo>
                <a:lnTo>
                  <a:pt x="88150" y="32750"/>
                </a:lnTo>
                <a:lnTo>
                  <a:pt x="88220" y="32790"/>
                </a:lnTo>
                <a:lnTo>
                  <a:pt x="88260" y="32920"/>
                </a:lnTo>
                <a:lnTo>
                  <a:pt x="88400" y="32940"/>
                </a:lnTo>
                <a:lnTo>
                  <a:pt x="88470" y="32940"/>
                </a:lnTo>
                <a:lnTo>
                  <a:pt x="88500" y="32910"/>
                </a:lnTo>
                <a:lnTo>
                  <a:pt x="88600" y="32890"/>
                </a:lnTo>
                <a:lnTo>
                  <a:pt x="88660" y="32960"/>
                </a:lnTo>
                <a:lnTo>
                  <a:pt x="88680" y="33010"/>
                </a:lnTo>
                <a:lnTo>
                  <a:pt x="88750" y="33030"/>
                </a:lnTo>
                <a:lnTo>
                  <a:pt x="88810" y="33080"/>
                </a:lnTo>
                <a:lnTo>
                  <a:pt x="88870" y="33100"/>
                </a:lnTo>
                <a:lnTo>
                  <a:pt x="88940" y="33070"/>
                </a:lnTo>
                <a:lnTo>
                  <a:pt x="89020" y="32970"/>
                </a:lnTo>
                <a:lnTo>
                  <a:pt x="89130" y="32940"/>
                </a:lnTo>
                <a:lnTo>
                  <a:pt x="89220" y="32980"/>
                </a:lnTo>
                <a:lnTo>
                  <a:pt x="89310" y="33070"/>
                </a:lnTo>
                <a:lnTo>
                  <a:pt x="89340" y="33150"/>
                </a:lnTo>
                <a:lnTo>
                  <a:pt x="89410" y="33170"/>
                </a:lnTo>
                <a:lnTo>
                  <a:pt x="89490" y="33150"/>
                </a:lnTo>
                <a:lnTo>
                  <a:pt x="89540" y="33230"/>
                </a:lnTo>
                <a:lnTo>
                  <a:pt x="89650" y="33230"/>
                </a:lnTo>
                <a:lnTo>
                  <a:pt x="89720" y="33260"/>
                </a:lnTo>
                <a:lnTo>
                  <a:pt x="89740" y="33300"/>
                </a:lnTo>
                <a:lnTo>
                  <a:pt x="89790" y="33310"/>
                </a:lnTo>
                <a:lnTo>
                  <a:pt x="89910" y="33380"/>
                </a:lnTo>
                <a:lnTo>
                  <a:pt x="89980" y="33460"/>
                </a:lnTo>
                <a:lnTo>
                  <a:pt x="89950" y="33490"/>
                </a:lnTo>
                <a:lnTo>
                  <a:pt x="89900" y="33460"/>
                </a:lnTo>
                <a:lnTo>
                  <a:pt x="89790" y="33580"/>
                </a:lnTo>
                <a:lnTo>
                  <a:pt x="89770" y="33620"/>
                </a:lnTo>
                <a:lnTo>
                  <a:pt x="89810" y="33710"/>
                </a:lnTo>
                <a:lnTo>
                  <a:pt x="89730" y="33790"/>
                </a:lnTo>
                <a:lnTo>
                  <a:pt x="89730" y="33870"/>
                </a:lnTo>
                <a:lnTo>
                  <a:pt x="89790" y="33880"/>
                </a:lnTo>
                <a:lnTo>
                  <a:pt x="89880" y="33870"/>
                </a:lnTo>
                <a:lnTo>
                  <a:pt x="89910" y="33960"/>
                </a:lnTo>
                <a:lnTo>
                  <a:pt x="89970" y="33980"/>
                </a:lnTo>
                <a:lnTo>
                  <a:pt x="90010" y="34040"/>
                </a:lnTo>
                <a:lnTo>
                  <a:pt x="89950" y="34050"/>
                </a:lnTo>
                <a:lnTo>
                  <a:pt x="89910" y="34130"/>
                </a:lnTo>
                <a:lnTo>
                  <a:pt x="89910" y="34260"/>
                </a:lnTo>
                <a:lnTo>
                  <a:pt x="89940" y="34300"/>
                </a:lnTo>
                <a:lnTo>
                  <a:pt x="89920" y="34340"/>
                </a:lnTo>
                <a:lnTo>
                  <a:pt x="89940" y="34410"/>
                </a:lnTo>
                <a:lnTo>
                  <a:pt x="89880" y="34440"/>
                </a:lnTo>
                <a:lnTo>
                  <a:pt x="89820" y="34410"/>
                </a:lnTo>
                <a:lnTo>
                  <a:pt x="89760" y="34430"/>
                </a:lnTo>
                <a:lnTo>
                  <a:pt x="89770" y="34360"/>
                </a:lnTo>
                <a:lnTo>
                  <a:pt x="89720" y="34300"/>
                </a:lnTo>
                <a:lnTo>
                  <a:pt x="89580" y="34360"/>
                </a:lnTo>
                <a:lnTo>
                  <a:pt x="89530" y="34430"/>
                </a:lnTo>
                <a:lnTo>
                  <a:pt x="89430" y="34500"/>
                </a:lnTo>
                <a:lnTo>
                  <a:pt x="89320" y="34630"/>
                </a:lnTo>
                <a:lnTo>
                  <a:pt x="89260" y="34660"/>
                </a:lnTo>
                <a:lnTo>
                  <a:pt x="89220" y="34710"/>
                </a:lnTo>
                <a:lnTo>
                  <a:pt x="89160" y="34720"/>
                </a:lnTo>
                <a:lnTo>
                  <a:pt x="89170" y="34780"/>
                </a:lnTo>
                <a:lnTo>
                  <a:pt x="89140" y="34860"/>
                </a:lnTo>
                <a:lnTo>
                  <a:pt x="89060" y="34830"/>
                </a:lnTo>
                <a:lnTo>
                  <a:pt x="88980" y="34850"/>
                </a:lnTo>
                <a:lnTo>
                  <a:pt x="88920" y="34890"/>
                </a:lnTo>
                <a:lnTo>
                  <a:pt x="88890" y="34980"/>
                </a:lnTo>
                <a:lnTo>
                  <a:pt x="88840" y="35040"/>
                </a:lnTo>
                <a:lnTo>
                  <a:pt x="88820" y="35100"/>
                </a:lnTo>
                <a:lnTo>
                  <a:pt x="88770" y="35090"/>
                </a:lnTo>
                <a:lnTo>
                  <a:pt x="88690" y="35150"/>
                </a:lnTo>
                <a:lnTo>
                  <a:pt x="88660" y="35220"/>
                </a:lnTo>
                <a:lnTo>
                  <a:pt x="88600" y="35260"/>
                </a:lnTo>
                <a:lnTo>
                  <a:pt x="88600" y="35340"/>
                </a:lnTo>
                <a:lnTo>
                  <a:pt x="88640" y="35360"/>
                </a:lnTo>
                <a:lnTo>
                  <a:pt x="88650" y="35450"/>
                </a:lnTo>
                <a:lnTo>
                  <a:pt x="88710" y="35540"/>
                </a:lnTo>
                <a:lnTo>
                  <a:pt x="88640" y="35670"/>
                </a:lnTo>
                <a:lnTo>
                  <a:pt x="88640" y="35750"/>
                </a:lnTo>
                <a:lnTo>
                  <a:pt x="88700" y="35780"/>
                </a:lnTo>
                <a:lnTo>
                  <a:pt x="88720" y="35860"/>
                </a:lnTo>
                <a:lnTo>
                  <a:pt x="88790" y="35890"/>
                </a:lnTo>
                <a:lnTo>
                  <a:pt x="88810" y="35950"/>
                </a:lnTo>
                <a:lnTo>
                  <a:pt x="88790" y="35980"/>
                </a:lnTo>
                <a:lnTo>
                  <a:pt x="88840" y="36050"/>
                </a:lnTo>
                <a:lnTo>
                  <a:pt x="88870" y="36080"/>
                </a:lnTo>
                <a:lnTo>
                  <a:pt x="88890" y="36160"/>
                </a:lnTo>
                <a:lnTo>
                  <a:pt x="88990" y="36220"/>
                </a:lnTo>
                <a:lnTo>
                  <a:pt x="89000" y="36280"/>
                </a:lnTo>
                <a:lnTo>
                  <a:pt x="89100" y="36390"/>
                </a:lnTo>
                <a:lnTo>
                  <a:pt x="89140" y="36410"/>
                </a:lnTo>
                <a:lnTo>
                  <a:pt x="89140" y="36490"/>
                </a:lnTo>
                <a:lnTo>
                  <a:pt x="89200" y="36530"/>
                </a:lnTo>
                <a:lnTo>
                  <a:pt x="89230" y="36600"/>
                </a:lnTo>
                <a:lnTo>
                  <a:pt x="89290" y="36620"/>
                </a:lnTo>
                <a:lnTo>
                  <a:pt x="89340" y="36690"/>
                </a:lnTo>
                <a:lnTo>
                  <a:pt x="89350" y="36750"/>
                </a:lnTo>
                <a:lnTo>
                  <a:pt x="89310" y="36780"/>
                </a:lnTo>
                <a:lnTo>
                  <a:pt x="89280" y="36850"/>
                </a:lnTo>
                <a:lnTo>
                  <a:pt x="89240" y="36850"/>
                </a:lnTo>
                <a:lnTo>
                  <a:pt x="89180" y="36800"/>
                </a:lnTo>
                <a:lnTo>
                  <a:pt x="89100" y="36830"/>
                </a:lnTo>
                <a:lnTo>
                  <a:pt x="89050" y="36830"/>
                </a:lnTo>
                <a:lnTo>
                  <a:pt x="88960" y="36730"/>
                </a:lnTo>
                <a:lnTo>
                  <a:pt x="88880" y="36700"/>
                </a:lnTo>
                <a:lnTo>
                  <a:pt x="88840" y="36660"/>
                </a:lnTo>
                <a:lnTo>
                  <a:pt x="88760" y="36640"/>
                </a:lnTo>
                <a:lnTo>
                  <a:pt x="88660" y="36630"/>
                </a:lnTo>
                <a:lnTo>
                  <a:pt x="88510" y="36560"/>
                </a:lnTo>
                <a:lnTo>
                  <a:pt x="88510" y="36500"/>
                </a:lnTo>
                <a:lnTo>
                  <a:pt x="88580" y="36440"/>
                </a:lnTo>
                <a:lnTo>
                  <a:pt x="88560" y="36350"/>
                </a:lnTo>
                <a:lnTo>
                  <a:pt x="88510" y="36340"/>
                </a:lnTo>
                <a:lnTo>
                  <a:pt x="88480" y="36310"/>
                </a:lnTo>
                <a:lnTo>
                  <a:pt x="88470" y="36230"/>
                </a:lnTo>
                <a:lnTo>
                  <a:pt x="88430" y="36220"/>
                </a:lnTo>
                <a:lnTo>
                  <a:pt x="88380" y="36160"/>
                </a:lnTo>
                <a:lnTo>
                  <a:pt x="88340" y="36080"/>
                </a:lnTo>
                <a:lnTo>
                  <a:pt x="88260" y="36050"/>
                </a:lnTo>
                <a:lnTo>
                  <a:pt x="88170" y="36050"/>
                </a:lnTo>
                <a:lnTo>
                  <a:pt x="88090" y="36000"/>
                </a:lnTo>
                <a:lnTo>
                  <a:pt x="88040" y="36050"/>
                </a:lnTo>
                <a:lnTo>
                  <a:pt x="87980" y="36020"/>
                </a:lnTo>
                <a:lnTo>
                  <a:pt x="87910" y="36040"/>
                </a:lnTo>
                <a:lnTo>
                  <a:pt x="87840" y="36020"/>
                </a:lnTo>
                <a:lnTo>
                  <a:pt x="87780" y="36070"/>
                </a:lnTo>
                <a:lnTo>
                  <a:pt x="87790" y="36110"/>
                </a:lnTo>
                <a:lnTo>
                  <a:pt x="87680" y="36170"/>
                </a:lnTo>
                <a:lnTo>
                  <a:pt x="87590" y="36250"/>
                </a:lnTo>
                <a:lnTo>
                  <a:pt x="87510" y="36220"/>
                </a:lnTo>
                <a:lnTo>
                  <a:pt x="87430" y="36210"/>
                </a:lnTo>
                <a:lnTo>
                  <a:pt x="87330" y="36220"/>
                </a:lnTo>
                <a:lnTo>
                  <a:pt x="87210" y="36260"/>
                </a:lnTo>
                <a:lnTo>
                  <a:pt x="87140" y="36250"/>
                </a:lnTo>
                <a:lnTo>
                  <a:pt x="87090" y="36280"/>
                </a:lnTo>
                <a:lnTo>
                  <a:pt x="86990" y="36240"/>
                </a:lnTo>
                <a:lnTo>
                  <a:pt x="86940" y="36270"/>
                </a:lnTo>
                <a:lnTo>
                  <a:pt x="86900" y="36310"/>
                </a:lnTo>
                <a:lnTo>
                  <a:pt x="86780" y="36290"/>
                </a:lnTo>
                <a:lnTo>
                  <a:pt x="86740" y="36340"/>
                </a:lnTo>
                <a:lnTo>
                  <a:pt x="86680" y="36350"/>
                </a:lnTo>
                <a:lnTo>
                  <a:pt x="86640" y="36390"/>
                </a:lnTo>
                <a:lnTo>
                  <a:pt x="86590" y="36390"/>
                </a:lnTo>
                <a:lnTo>
                  <a:pt x="86460" y="36450"/>
                </a:lnTo>
                <a:lnTo>
                  <a:pt x="86410" y="36460"/>
                </a:lnTo>
                <a:lnTo>
                  <a:pt x="86380" y="36500"/>
                </a:lnTo>
                <a:lnTo>
                  <a:pt x="86240" y="36570"/>
                </a:lnTo>
                <a:lnTo>
                  <a:pt x="86190" y="36690"/>
                </a:lnTo>
                <a:lnTo>
                  <a:pt x="86080" y="36830"/>
                </a:lnTo>
                <a:lnTo>
                  <a:pt x="86020" y="36960"/>
                </a:lnTo>
                <a:lnTo>
                  <a:pt x="85810" y="37110"/>
                </a:lnTo>
                <a:lnTo>
                  <a:pt x="85750" y="37100"/>
                </a:lnTo>
                <a:lnTo>
                  <a:pt x="85700" y="37120"/>
                </a:lnTo>
                <a:lnTo>
                  <a:pt x="85640" y="37100"/>
                </a:lnTo>
                <a:lnTo>
                  <a:pt x="85540" y="37200"/>
                </a:lnTo>
                <a:lnTo>
                  <a:pt x="85490" y="37280"/>
                </a:lnTo>
                <a:lnTo>
                  <a:pt x="85490" y="37340"/>
                </a:lnTo>
                <a:lnTo>
                  <a:pt x="85460" y="37380"/>
                </a:lnTo>
                <a:lnTo>
                  <a:pt x="85470" y="37450"/>
                </a:lnTo>
                <a:lnTo>
                  <a:pt x="85400" y="37520"/>
                </a:lnTo>
                <a:lnTo>
                  <a:pt x="85330" y="37520"/>
                </a:lnTo>
                <a:lnTo>
                  <a:pt x="85250" y="37450"/>
                </a:lnTo>
                <a:lnTo>
                  <a:pt x="85190" y="37530"/>
                </a:lnTo>
                <a:lnTo>
                  <a:pt x="85150" y="37540"/>
                </a:lnTo>
                <a:lnTo>
                  <a:pt x="85130" y="37630"/>
                </a:lnTo>
                <a:lnTo>
                  <a:pt x="85080" y="37720"/>
                </a:lnTo>
                <a:lnTo>
                  <a:pt x="84980" y="37710"/>
                </a:lnTo>
                <a:lnTo>
                  <a:pt x="84940" y="37670"/>
                </a:lnTo>
                <a:lnTo>
                  <a:pt x="84900" y="37670"/>
                </a:lnTo>
                <a:lnTo>
                  <a:pt x="84810" y="37740"/>
                </a:lnTo>
                <a:lnTo>
                  <a:pt x="84780" y="37840"/>
                </a:lnTo>
                <a:lnTo>
                  <a:pt x="84730" y="37920"/>
                </a:lnTo>
                <a:lnTo>
                  <a:pt x="84680" y="37940"/>
                </a:lnTo>
                <a:lnTo>
                  <a:pt x="84560" y="38100"/>
                </a:lnTo>
                <a:lnTo>
                  <a:pt x="84520" y="38100"/>
                </a:lnTo>
                <a:lnTo>
                  <a:pt x="84410" y="38160"/>
                </a:lnTo>
                <a:lnTo>
                  <a:pt x="84350" y="38160"/>
                </a:lnTo>
                <a:lnTo>
                  <a:pt x="84230" y="38230"/>
                </a:lnTo>
                <a:lnTo>
                  <a:pt x="84150" y="38210"/>
                </a:lnTo>
                <a:lnTo>
                  <a:pt x="84120" y="38130"/>
                </a:lnTo>
                <a:lnTo>
                  <a:pt x="84050" y="38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