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Andhra Pradesh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Andhra Prades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750" y="76350"/>
                </a:moveTo>
                <a:lnTo>
                  <a:pt x="42800" y="76430"/>
                </a:lnTo>
                <a:lnTo>
                  <a:pt x="42750" y="76540"/>
                </a:lnTo>
                <a:lnTo>
                  <a:pt x="42690" y="76460"/>
                </a:lnTo>
                <a:lnTo>
                  <a:pt x="42700" y="76400"/>
                </a:lnTo>
                <a:lnTo>
                  <a:pt x="42750" y="76350"/>
                </a:lnTo>
                <a:close/>
                <a:moveTo>
                  <a:pt x="48520" y="67630"/>
                </a:moveTo>
                <a:lnTo>
                  <a:pt x="48590" y="67610"/>
                </a:lnTo>
                <a:lnTo>
                  <a:pt x="48680" y="67590"/>
                </a:lnTo>
                <a:lnTo>
                  <a:pt x="48720" y="67540"/>
                </a:lnTo>
                <a:lnTo>
                  <a:pt x="48750" y="67590"/>
                </a:lnTo>
                <a:lnTo>
                  <a:pt x="48740" y="67650"/>
                </a:lnTo>
                <a:lnTo>
                  <a:pt x="48690" y="67740"/>
                </a:lnTo>
                <a:lnTo>
                  <a:pt x="48690" y="67840"/>
                </a:lnTo>
                <a:lnTo>
                  <a:pt x="48630" y="67860"/>
                </a:lnTo>
                <a:lnTo>
                  <a:pt x="48590" y="67770"/>
                </a:lnTo>
                <a:lnTo>
                  <a:pt x="48510" y="67740"/>
                </a:lnTo>
                <a:lnTo>
                  <a:pt x="48540" y="67690"/>
                </a:lnTo>
                <a:lnTo>
                  <a:pt x="48520" y="67630"/>
                </a:lnTo>
                <a:close/>
                <a:moveTo>
                  <a:pt x="35520" y="69830"/>
                </a:moveTo>
                <a:lnTo>
                  <a:pt x="35730" y="69870"/>
                </a:lnTo>
                <a:lnTo>
                  <a:pt x="35780" y="69860"/>
                </a:lnTo>
                <a:lnTo>
                  <a:pt x="35870" y="69940"/>
                </a:lnTo>
                <a:lnTo>
                  <a:pt x="36000" y="69960"/>
                </a:lnTo>
                <a:lnTo>
                  <a:pt x="36080" y="69930"/>
                </a:lnTo>
                <a:lnTo>
                  <a:pt x="36310" y="69990"/>
                </a:lnTo>
                <a:lnTo>
                  <a:pt x="36410" y="69960"/>
                </a:lnTo>
                <a:lnTo>
                  <a:pt x="36470" y="69960"/>
                </a:lnTo>
                <a:lnTo>
                  <a:pt x="36500" y="69910"/>
                </a:lnTo>
                <a:lnTo>
                  <a:pt x="36550" y="69900"/>
                </a:lnTo>
                <a:lnTo>
                  <a:pt x="36670" y="69960"/>
                </a:lnTo>
                <a:lnTo>
                  <a:pt x="36790" y="69960"/>
                </a:lnTo>
                <a:lnTo>
                  <a:pt x="36870" y="70000"/>
                </a:lnTo>
                <a:lnTo>
                  <a:pt x="36910" y="69900"/>
                </a:lnTo>
                <a:lnTo>
                  <a:pt x="36970" y="69890"/>
                </a:lnTo>
                <a:lnTo>
                  <a:pt x="37000" y="69970"/>
                </a:lnTo>
                <a:lnTo>
                  <a:pt x="37040" y="70050"/>
                </a:lnTo>
                <a:lnTo>
                  <a:pt x="37140" y="70090"/>
                </a:lnTo>
                <a:lnTo>
                  <a:pt x="37210" y="70070"/>
                </a:lnTo>
                <a:lnTo>
                  <a:pt x="37210" y="70030"/>
                </a:lnTo>
                <a:lnTo>
                  <a:pt x="37310" y="70030"/>
                </a:lnTo>
                <a:lnTo>
                  <a:pt x="37360" y="69920"/>
                </a:lnTo>
                <a:lnTo>
                  <a:pt x="37350" y="69890"/>
                </a:lnTo>
                <a:lnTo>
                  <a:pt x="37420" y="69840"/>
                </a:lnTo>
                <a:lnTo>
                  <a:pt x="37490" y="69820"/>
                </a:lnTo>
                <a:lnTo>
                  <a:pt x="37530" y="69780"/>
                </a:lnTo>
                <a:lnTo>
                  <a:pt x="37540" y="69690"/>
                </a:lnTo>
                <a:lnTo>
                  <a:pt x="37570" y="69620"/>
                </a:lnTo>
                <a:lnTo>
                  <a:pt x="37550" y="69530"/>
                </a:lnTo>
                <a:lnTo>
                  <a:pt x="37600" y="69500"/>
                </a:lnTo>
                <a:lnTo>
                  <a:pt x="37660" y="69520"/>
                </a:lnTo>
                <a:lnTo>
                  <a:pt x="37730" y="69520"/>
                </a:lnTo>
                <a:lnTo>
                  <a:pt x="37790" y="69450"/>
                </a:lnTo>
                <a:lnTo>
                  <a:pt x="37870" y="69430"/>
                </a:lnTo>
                <a:lnTo>
                  <a:pt x="37970" y="69370"/>
                </a:lnTo>
                <a:lnTo>
                  <a:pt x="38100" y="69370"/>
                </a:lnTo>
                <a:lnTo>
                  <a:pt x="38220" y="69400"/>
                </a:lnTo>
                <a:lnTo>
                  <a:pt x="38390" y="69440"/>
                </a:lnTo>
                <a:lnTo>
                  <a:pt x="38510" y="69330"/>
                </a:lnTo>
                <a:lnTo>
                  <a:pt x="38600" y="69340"/>
                </a:lnTo>
                <a:lnTo>
                  <a:pt x="38690" y="69440"/>
                </a:lnTo>
                <a:lnTo>
                  <a:pt x="38740" y="69490"/>
                </a:lnTo>
                <a:lnTo>
                  <a:pt x="38820" y="69530"/>
                </a:lnTo>
                <a:lnTo>
                  <a:pt x="38880" y="69540"/>
                </a:lnTo>
                <a:lnTo>
                  <a:pt x="38980" y="69540"/>
                </a:lnTo>
                <a:lnTo>
                  <a:pt x="39070" y="69470"/>
                </a:lnTo>
                <a:lnTo>
                  <a:pt x="39150" y="69360"/>
                </a:lnTo>
                <a:lnTo>
                  <a:pt x="39140" y="69170"/>
                </a:lnTo>
                <a:lnTo>
                  <a:pt x="39210" y="69150"/>
                </a:lnTo>
                <a:lnTo>
                  <a:pt x="39230" y="69190"/>
                </a:lnTo>
                <a:lnTo>
                  <a:pt x="39250" y="69290"/>
                </a:lnTo>
                <a:lnTo>
                  <a:pt x="39330" y="69330"/>
                </a:lnTo>
                <a:lnTo>
                  <a:pt x="39390" y="69260"/>
                </a:lnTo>
                <a:lnTo>
                  <a:pt x="39340" y="69130"/>
                </a:lnTo>
                <a:lnTo>
                  <a:pt x="39350" y="69060"/>
                </a:lnTo>
                <a:lnTo>
                  <a:pt x="39490" y="68980"/>
                </a:lnTo>
                <a:lnTo>
                  <a:pt x="39580" y="68950"/>
                </a:lnTo>
                <a:lnTo>
                  <a:pt x="39650" y="68910"/>
                </a:lnTo>
                <a:lnTo>
                  <a:pt x="39720" y="68910"/>
                </a:lnTo>
                <a:lnTo>
                  <a:pt x="39790" y="68930"/>
                </a:lnTo>
                <a:lnTo>
                  <a:pt x="39940" y="68930"/>
                </a:lnTo>
                <a:lnTo>
                  <a:pt x="40080" y="68990"/>
                </a:lnTo>
                <a:lnTo>
                  <a:pt x="40170" y="68950"/>
                </a:lnTo>
                <a:lnTo>
                  <a:pt x="40220" y="68890"/>
                </a:lnTo>
                <a:lnTo>
                  <a:pt x="40230" y="68750"/>
                </a:lnTo>
                <a:lnTo>
                  <a:pt x="40220" y="68640"/>
                </a:lnTo>
                <a:lnTo>
                  <a:pt x="40180" y="68570"/>
                </a:lnTo>
                <a:lnTo>
                  <a:pt x="40200" y="68350"/>
                </a:lnTo>
                <a:lnTo>
                  <a:pt x="40250" y="68300"/>
                </a:lnTo>
                <a:lnTo>
                  <a:pt x="40210" y="68200"/>
                </a:lnTo>
                <a:lnTo>
                  <a:pt x="40230" y="68120"/>
                </a:lnTo>
                <a:lnTo>
                  <a:pt x="40310" y="68050"/>
                </a:lnTo>
                <a:lnTo>
                  <a:pt x="40330" y="68000"/>
                </a:lnTo>
                <a:lnTo>
                  <a:pt x="40470" y="67960"/>
                </a:lnTo>
                <a:lnTo>
                  <a:pt x="40550" y="67950"/>
                </a:lnTo>
                <a:lnTo>
                  <a:pt x="40770" y="67940"/>
                </a:lnTo>
                <a:lnTo>
                  <a:pt x="40810" y="67910"/>
                </a:lnTo>
                <a:lnTo>
                  <a:pt x="40830" y="67870"/>
                </a:lnTo>
                <a:lnTo>
                  <a:pt x="40960" y="67810"/>
                </a:lnTo>
                <a:lnTo>
                  <a:pt x="41070" y="67800"/>
                </a:lnTo>
                <a:lnTo>
                  <a:pt x="41170" y="67770"/>
                </a:lnTo>
                <a:lnTo>
                  <a:pt x="41240" y="67710"/>
                </a:lnTo>
                <a:lnTo>
                  <a:pt x="41370" y="67720"/>
                </a:lnTo>
                <a:lnTo>
                  <a:pt x="41390" y="67680"/>
                </a:lnTo>
                <a:lnTo>
                  <a:pt x="41470" y="67630"/>
                </a:lnTo>
                <a:lnTo>
                  <a:pt x="41580" y="67630"/>
                </a:lnTo>
                <a:lnTo>
                  <a:pt x="41650" y="67550"/>
                </a:lnTo>
                <a:lnTo>
                  <a:pt x="41720" y="67520"/>
                </a:lnTo>
                <a:lnTo>
                  <a:pt x="41740" y="67540"/>
                </a:lnTo>
                <a:lnTo>
                  <a:pt x="41820" y="67630"/>
                </a:lnTo>
                <a:lnTo>
                  <a:pt x="41960" y="67610"/>
                </a:lnTo>
                <a:lnTo>
                  <a:pt x="41990" y="67640"/>
                </a:lnTo>
                <a:lnTo>
                  <a:pt x="42040" y="67750"/>
                </a:lnTo>
                <a:lnTo>
                  <a:pt x="42070" y="67780"/>
                </a:lnTo>
                <a:lnTo>
                  <a:pt x="42130" y="67800"/>
                </a:lnTo>
                <a:lnTo>
                  <a:pt x="42180" y="67800"/>
                </a:lnTo>
                <a:lnTo>
                  <a:pt x="42260" y="67720"/>
                </a:lnTo>
                <a:lnTo>
                  <a:pt x="42310" y="67630"/>
                </a:lnTo>
                <a:lnTo>
                  <a:pt x="42380" y="67570"/>
                </a:lnTo>
                <a:lnTo>
                  <a:pt x="42470" y="67480"/>
                </a:lnTo>
                <a:lnTo>
                  <a:pt x="42480" y="67400"/>
                </a:lnTo>
                <a:lnTo>
                  <a:pt x="42530" y="67280"/>
                </a:lnTo>
                <a:lnTo>
                  <a:pt x="42450" y="67250"/>
                </a:lnTo>
                <a:lnTo>
                  <a:pt x="42430" y="67170"/>
                </a:lnTo>
                <a:lnTo>
                  <a:pt x="42370" y="67170"/>
                </a:lnTo>
                <a:lnTo>
                  <a:pt x="42310" y="67140"/>
                </a:lnTo>
                <a:lnTo>
                  <a:pt x="42360" y="67010"/>
                </a:lnTo>
                <a:lnTo>
                  <a:pt x="42440" y="66930"/>
                </a:lnTo>
                <a:lnTo>
                  <a:pt x="42460" y="66850"/>
                </a:lnTo>
                <a:lnTo>
                  <a:pt x="42570" y="66850"/>
                </a:lnTo>
                <a:lnTo>
                  <a:pt x="42580" y="66780"/>
                </a:lnTo>
                <a:lnTo>
                  <a:pt x="42630" y="66800"/>
                </a:lnTo>
                <a:lnTo>
                  <a:pt x="42700" y="66790"/>
                </a:lnTo>
                <a:lnTo>
                  <a:pt x="42730" y="66740"/>
                </a:lnTo>
                <a:lnTo>
                  <a:pt x="42790" y="66680"/>
                </a:lnTo>
                <a:lnTo>
                  <a:pt x="42840" y="66620"/>
                </a:lnTo>
                <a:lnTo>
                  <a:pt x="42870" y="66630"/>
                </a:lnTo>
                <a:lnTo>
                  <a:pt x="42870" y="66700"/>
                </a:lnTo>
                <a:lnTo>
                  <a:pt x="42930" y="66690"/>
                </a:lnTo>
                <a:lnTo>
                  <a:pt x="43000" y="66740"/>
                </a:lnTo>
                <a:lnTo>
                  <a:pt x="43050" y="66720"/>
                </a:lnTo>
                <a:lnTo>
                  <a:pt x="43160" y="66870"/>
                </a:lnTo>
                <a:lnTo>
                  <a:pt x="43190" y="67000"/>
                </a:lnTo>
                <a:lnTo>
                  <a:pt x="43210" y="67120"/>
                </a:lnTo>
                <a:lnTo>
                  <a:pt x="43250" y="67160"/>
                </a:lnTo>
                <a:lnTo>
                  <a:pt x="43320" y="67160"/>
                </a:lnTo>
                <a:lnTo>
                  <a:pt x="43360" y="67290"/>
                </a:lnTo>
                <a:lnTo>
                  <a:pt x="43430" y="67230"/>
                </a:lnTo>
                <a:lnTo>
                  <a:pt x="43430" y="67180"/>
                </a:lnTo>
                <a:lnTo>
                  <a:pt x="43480" y="67200"/>
                </a:lnTo>
                <a:lnTo>
                  <a:pt x="43490" y="67240"/>
                </a:lnTo>
                <a:lnTo>
                  <a:pt x="43580" y="67280"/>
                </a:lnTo>
                <a:lnTo>
                  <a:pt x="43590" y="67350"/>
                </a:lnTo>
                <a:lnTo>
                  <a:pt x="43680" y="67390"/>
                </a:lnTo>
                <a:lnTo>
                  <a:pt x="43880" y="67430"/>
                </a:lnTo>
                <a:lnTo>
                  <a:pt x="43970" y="67360"/>
                </a:lnTo>
                <a:lnTo>
                  <a:pt x="43940" y="67300"/>
                </a:lnTo>
                <a:lnTo>
                  <a:pt x="43860" y="67250"/>
                </a:lnTo>
                <a:lnTo>
                  <a:pt x="43880" y="67220"/>
                </a:lnTo>
                <a:lnTo>
                  <a:pt x="43880" y="67120"/>
                </a:lnTo>
                <a:lnTo>
                  <a:pt x="43940" y="67110"/>
                </a:lnTo>
                <a:lnTo>
                  <a:pt x="43930" y="67030"/>
                </a:lnTo>
                <a:lnTo>
                  <a:pt x="43940" y="66960"/>
                </a:lnTo>
                <a:lnTo>
                  <a:pt x="43900" y="66960"/>
                </a:lnTo>
                <a:lnTo>
                  <a:pt x="43790" y="66890"/>
                </a:lnTo>
                <a:lnTo>
                  <a:pt x="43760" y="66930"/>
                </a:lnTo>
                <a:lnTo>
                  <a:pt x="43680" y="66900"/>
                </a:lnTo>
                <a:lnTo>
                  <a:pt x="43640" y="66970"/>
                </a:lnTo>
                <a:lnTo>
                  <a:pt x="43550" y="66910"/>
                </a:lnTo>
                <a:lnTo>
                  <a:pt x="43430" y="66870"/>
                </a:lnTo>
                <a:lnTo>
                  <a:pt x="43320" y="66830"/>
                </a:lnTo>
                <a:lnTo>
                  <a:pt x="43350" y="66760"/>
                </a:lnTo>
                <a:lnTo>
                  <a:pt x="43400" y="66710"/>
                </a:lnTo>
                <a:lnTo>
                  <a:pt x="43340" y="66590"/>
                </a:lnTo>
                <a:lnTo>
                  <a:pt x="43420" y="66530"/>
                </a:lnTo>
                <a:lnTo>
                  <a:pt x="43430" y="66590"/>
                </a:lnTo>
                <a:lnTo>
                  <a:pt x="43490" y="66680"/>
                </a:lnTo>
                <a:lnTo>
                  <a:pt x="43560" y="66700"/>
                </a:lnTo>
                <a:lnTo>
                  <a:pt x="43580" y="66640"/>
                </a:lnTo>
                <a:lnTo>
                  <a:pt x="43630" y="66640"/>
                </a:lnTo>
                <a:lnTo>
                  <a:pt x="43660" y="66590"/>
                </a:lnTo>
                <a:lnTo>
                  <a:pt x="43670" y="66510"/>
                </a:lnTo>
                <a:lnTo>
                  <a:pt x="43700" y="66460"/>
                </a:lnTo>
                <a:lnTo>
                  <a:pt x="43840" y="66390"/>
                </a:lnTo>
                <a:lnTo>
                  <a:pt x="43870" y="66350"/>
                </a:lnTo>
                <a:lnTo>
                  <a:pt x="43970" y="66410"/>
                </a:lnTo>
                <a:lnTo>
                  <a:pt x="44060" y="66430"/>
                </a:lnTo>
                <a:lnTo>
                  <a:pt x="44130" y="66510"/>
                </a:lnTo>
                <a:lnTo>
                  <a:pt x="44080" y="66540"/>
                </a:lnTo>
                <a:lnTo>
                  <a:pt x="44110" y="66590"/>
                </a:lnTo>
                <a:lnTo>
                  <a:pt x="44210" y="66550"/>
                </a:lnTo>
                <a:lnTo>
                  <a:pt x="44320" y="66560"/>
                </a:lnTo>
                <a:lnTo>
                  <a:pt x="44380" y="66590"/>
                </a:lnTo>
                <a:lnTo>
                  <a:pt x="44590" y="66640"/>
                </a:lnTo>
                <a:lnTo>
                  <a:pt x="44620" y="66670"/>
                </a:lnTo>
                <a:lnTo>
                  <a:pt x="44690" y="66600"/>
                </a:lnTo>
                <a:lnTo>
                  <a:pt x="44680" y="66550"/>
                </a:lnTo>
                <a:lnTo>
                  <a:pt x="44700" y="66470"/>
                </a:lnTo>
                <a:lnTo>
                  <a:pt x="44680" y="66430"/>
                </a:lnTo>
                <a:lnTo>
                  <a:pt x="44710" y="66390"/>
                </a:lnTo>
                <a:lnTo>
                  <a:pt x="44720" y="66330"/>
                </a:lnTo>
                <a:lnTo>
                  <a:pt x="44770" y="66340"/>
                </a:lnTo>
                <a:lnTo>
                  <a:pt x="44840" y="66330"/>
                </a:lnTo>
                <a:lnTo>
                  <a:pt x="44840" y="66260"/>
                </a:lnTo>
                <a:lnTo>
                  <a:pt x="44820" y="66170"/>
                </a:lnTo>
                <a:lnTo>
                  <a:pt x="44890" y="66160"/>
                </a:lnTo>
                <a:lnTo>
                  <a:pt x="44950" y="66210"/>
                </a:lnTo>
                <a:lnTo>
                  <a:pt x="45030" y="66230"/>
                </a:lnTo>
                <a:lnTo>
                  <a:pt x="45150" y="66210"/>
                </a:lnTo>
                <a:lnTo>
                  <a:pt x="45190" y="66160"/>
                </a:lnTo>
                <a:lnTo>
                  <a:pt x="45250" y="66160"/>
                </a:lnTo>
                <a:lnTo>
                  <a:pt x="45310" y="66140"/>
                </a:lnTo>
                <a:lnTo>
                  <a:pt x="45470" y="66080"/>
                </a:lnTo>
                <a:lnTo>
                  <a:pt x="45520" y="66080"/>
                </a:lnTo>
                <a:lnTo>
                  <a:pt x="45570" y="66020"/>
                </a:lnTo>
                <a:lnTo>
                  <a:pt x="45540" y="65980"/>
                </a:lnTo>
                <a:lnTo>
                  <a:pt x="45550" y="65870"/>
                </a:lnTo>
                <a:lnTo>
                  <a:pt x="45600" y="65810"/>
                </a:lnTo>
                <a:lnTo>
                  <a:pt x="45670" y="65830"/>
                </a:lnTo>
                <a:lnTo>
                  <a:pt x="45810" y="65830"/>
                </a:lnTo>
                <a:lnTo>
                  <a:pt x="45870" y="65780"/>
                </a:lnTo>
                <a:lnTo>
                  <a:pt x="45960" y="65630"/>
                </a:lnTo>
                <a:lnTo>
                  <a:pt x="46010" y="65640"/>
                </a:lnTo>
                <a:lnTo>
                  <a:pt x="46030" y="65690"/>
                </a:lnTo>
                <a:lnTo>
                  <a:pt x="46130" y="65730"/>
                </a:lnTo>
                <a:lnTo>
                  <a:pt x="46210" y="65710"/>
                </a:lnTo>
                <a:lnTo>
                  <a:pt x="46230" y="65680"/>
                </a:lnTo>
                <a:lnTo>
                  <a:pt x="46280" y="65650"/>
                </a:lnTo>
                <a:lnTo>
                  <a:pt x="46430" y="65460"/>
                </a:lnTo>
                <a:lnTo>
                  <a:pt x="46450" y="65200"/>
                </a:lnTo>
                <a:lnTo>
                  <a:pt x="46510" y="65110"/>
                </a:lnTo>
                <a:lnTo>
                  <a:pt x="46450" y="65060"/>
                </a:lnTo>
                <a:lnTo>
                  <a:pt x="46480" y="65000"/>
                </a:lnTo>
                <a:lnTo>
                  <a:pt x="46540" y="64940"/>
                </a:lnTo>
                <a:lnTo>
                  <a:pt x="46590" y="64840"/>
                </a:lnTo>
                <a:lnTo>
                  <a:pt x="46640" y="64780"/>
                </a:lnTo>
                <a:lnTo>
                  <a:pt x="46640" y="64690"/>
                </a:lnTo>
                <a:lnTo>
                  <a:pt x="46670" y="64650"/>
                </a:lnTo>
                <a:lnTo>
                  <a:pt x="46740" y="64620"/>
                </a:lnTo>
                <a:lnTo>
                  <a:pt x="46780" y="64560"/>
                </a:lnTo>
                <a:lnTo>
                  <a:pt x="46920" y="64550"/>
                </a:lnTo>
                <a:lnTo>
                  <a:pt x="46990" y="64500"/>
                </a:lnTo>
                <a:lnTo>
                  <a:pt x="47000" y="64450"/>
                </a:lnTo>
                <a:lnTo>
                  <a:pt x="47070" y="64400"/>
                </a:lnTo>
                <a:lnTo>
                  <a:pt x="47140" y="64400"/>
                </a:lnTo>
                <a:lnTo>
                  <a:pt x="47170" y="64370"/>
                </a:lnTo>
                <a:lnTo>
                  <a:pt x="47220" y="64360"/>
                </a:lnTo>
                <a:lnTo>
                  <a:pt x="47250" y="64330"/>
                </a:lnTo>
                <a:lnTo>
                  <a:pt x="47210" y="64250"/>
                </a:lnTo>
                <a:lnTo>
                  <a:pt x="47150" y="64180"/>
                </a:lnTo>
                <a:lnTo>
                  <a:pt x="47230" y="64130"/>
                </a:lnTo>
                <a:lnTo>
                  <a:pt x="47270" y="64060"/>
                </a:lnTo>
                <a:lnTo>
                  <a:pt x="47360" y="64020"/>
                </a:lnTo>
                <a:lnTo>
                  <a:pt x="47390" y="64020"/>
                </a:lnTo>
                <a:lnTo>
                  <a:pt x="47540" y="63970"/>
                </a:lnTo>
                <a:lnTo>
                  <a:pt x="47580" y="63940"/>
                </a:lnTo>
                <a:lnTo>
                  <a:pt x="47640" y="63920"/>
                </a:lnTo>
                <a:lnTo>
                  <a:pt x="47820" y="63810"/>
                </a:lnTo>
                <a:lnTo>
                  <a:pt x="47820" y="63750"/>
                </a:lnTo>
                <a:lnTo>
                  <a:pt x="47880" y="63710"/>
                </a:lnTo>
                <a:lnTo>
                  <a:pt x="47940" y="63750"/>
                </a:lnTo>
                <a:lnTo>
                  <a:pt x="47980" y="63750"/>
                </a:lnTo>
                <a:lnTo>
                  <a:pt x="48010" y="63690"/>
                </a:lnTo>
                <a:lnTo>
                  <a:pt x="48070" y="63730"/>
                </a:lnTo>
                <a:lnTo>
                  <a:pt x="48170" y="63740"/>
                </a:lnTo>
                <a:lnTo>
                  <a:pt x="48180" y="63780"/>
                </a:lnTo>
                <a:lnTo>
                  <a:pt x="48260" y="63760"/>
                </a:lnTo>
                <a:lnTo>
                  <a:pt x="48300" y="63850"/>
                </a:lnTo>
                <a:lnTo>
                  <a:pt x="48350" y="63850"/>
                </a:lnTo>
                <a:lnTo>
                  <a:pt x="48410" y="63890"/>
                </a:lnTo>
                <a:lnTo>
                  <a:pt x="48460" y="63900"/>
                </a:lnTo>
                <a:lnTo>
                  <a:pt x="48470" y="63940"/>
                </a:lnTo>
                <a:lnTo>
                  <a:pt x="48540" y="63920"/>
                </a:lnTo>
                <a:lnTo>
                  <a:pt x="48550" y="63850"/>
                </a:lnTo>
                <a:lnTo>
                  <a:pt x="48520" y="63780"/>
                </a:lnTo>
                <a:lnTo>
                  <a:pt x="48540" y="63740"/>
                </a:lnTo>
                <a:lnTo>
                  <a:pt x="48600" y="63700"/>
                </a:lnTo>
                <a:lnTo>
                  <a:pt x="48650" y="63760"/>
                </a:lnTo>
                <a:lnTo>
                  <a:pt x="48690" y="63730"/>
                </a:lnTo>
                <a:lnTo>
                  <a:pt x="48730" y="63740"/>
                </a:lnTo>
                <a:lnTo>
                  <a:pt x="48750" y="63640"/>
                </a:lnTo>
                <a:lnTo>
                  <a:pt x="48720" y="63610"/>
                </a:lnTo>
                <a:lnTo>
                  <a:pt x="48730" y="63470"/>
                </a:lnTo>
                <a:lnTo>
                  <a:pt x="48790" y="63520"/>
                </a:lnTo>
                <a:lnTo>
                  <a:pt x="48810" y="63480"/>
                </a:lnTo>
                <a:lnTo>
                  <a:pt x="48770" y="63410"/>
                </a:lnTo>
                <a:lnTo>
                  <a:pt x="48660" y="63370"/>
                </a:lnTo>
                <a:lnTo>
                  <a:pt x="48650" y="63310"/>
                </a:lnTo>
                <a:lnTo>
                  <a:pt x="48720" y="63260"/>
                </a:lnTo>
                <a:lnTo>
                  <a:pt x="48720" y="63210"/>
                </a:lnTo>
                <a:lnTo>
                  <a:pt x="48740" y="63110"/>
                </a:lnTo>
                <a:lnTo>
                  <a:pt x="48820" y="63100"/>
                </a:lnTo>
                <a:lnTo>
                  <a:pt x="48860" y="63060"/>
                </a:lnTo>
                <a:lnTo>
                  <a:pt x="48890" y="62990"/>
                </a:lnTo>
                <a:lnTo>
                  <a:pt x="48860" y="62960"/>
                </a:lnTo>
                <a:lnTo>
                  <a:pt x="48760" y="62950"/>
                </a:lnTo>
                <a:lnTo>
                  <a:pt x="48800" y="62890"/>
                </a:lnTo>
                <a:lnTo>
                  <a:pt x="48840" y="62860"/>
                </a:lnTo>
                <a:lnTo>
                  <a:pt x="48870" y="62800"/>
                </a:lnTo>
                <a:lnTo>
                  <a:pt x="48800" y="62700"/>
                </a:lnTo>
                <a:lnTo>
                  <a:pt x="48850" y="62660"/>
                </a:lnTo>
                <a:lnTo>
                  <a:pt x="48900" y="62580"/>
                </a:lnTo>
                <a:lnTo>
                  <a:pt x="48980" y="62500"/>
                </a:lnTo>
                <a:lnTo>
                  <a:pt x="49010" y="62440"/>
                </a:lnTo>
                <a:lnTo>
                  <a:pt x="49110" y="62330"/>
                </a:lnTo>
                <a:lnTo>
                  <a:pt x="49130" y="62390"/>
                </a:lnTo>
                <a:lnTo>
                  <a:pt x="49180" y="62420"/>
                </a:lnTo>
                <a:lnTo>
                  <a:pt x="49240" y="62430"/>
                </a:lnTo>
                <a:lnTo>
                  <a:pt x="49260" y="62530"/>
                </a:lnTo>
                <a:lnTo>
                  <a:pt x="49230" y="62560"/>
                </a:lnTo>
                <a:lnTo>
                  <a:pt x="49260" y="62600"/>
                </a:lnTo>
                <a:lnTo>
                  <a:pt x="49330" y="62620"/>
                </a:lnTo>
                <a:lnTo>
                  <a:pt x="49280" y="62700"/>
                </a:lnTo>
                <a:lnTo>
                  <a:pt x="49280" y="62760"/>
                </a:lnTo>
                <a:lnTo>
                  <a:pt x="49330" y="62760"/>
                </a:lnTo>
                <a:lnTo>
                  <a:pt x="49460" y="62820"/>
                </a:lnTo>
                <a:lnTo>
                  <a:pt x="49430" y="62960"/>
                </a:lnTo>
                <a:lnTo>
                  <a:pt x="49420" y="63070"/>
                </a:lnTo>
                <a:lnTo>
                  <a:pt x="49430" y="63140"/>
                </a:lnTo>
                <a:lnTo>
                  <a:pt x="49480" y="63160"/>
                </a:lnTo>
                <a:lnTo>
                  <a:pt x="49540" y="63220"/>
                </a:lnTo>
                <a:lnTo>
                  <a:pt x="49590" y="63170"/>
                </a:lnTo>
                <a:lnTo>
                  <a:pt x="49580" y="63140"/>
                </a:lnTo>
                <a:lnTo>
                  <a:pt x="49630" y="63040"/>
                </a:lnTo>
                <a:lnTo>
                  <a:pt x="49720" y="63020"/>
                </a:lnTo>
                <a:lnTo>
                  <a:pt x="49740" y="62990"/>
                </a:lnTo>
                <a:lnTo>
                  <a:pt x="49820" y="62980"/>
                </a:lnTo>
                <a:lnTo>
                  <a:pt x="49870" y="62930"/>
                </a:lnTo>
                <a:lnTo>
                  <a:pt x="49910" y="62920"/>
                </a:lnTo>
                <a:lnTo>
                  <a:pt x="49960" y="62860"/>
                </a:lnTo>
                <a:lnTo>
                  <a:pt x="49940" y="62810"/>
                </a:lnTo>
                <a:lnTo>
                  <a:pt x="49970" y="62750"/>
                </a:lnTo>
                <a:lnTo>
                  <a:pt x="49940" y="62670"/>
                </a:lnTo>
                <a:lnTo>
                  <a:pt x="50000" y="62610"/>
                </a:lnTo>
                <a:lnTo>
                  <a:pt x="50050" y="62630"/>
                </a:lnTo>
                <a:lnTo>
                  <a:pt x="50190" y="62710"/>
                </a:lnTo>
                <a:lnTo>
                  <a:pt x="50230" y="62690"/>
                </a:lnTo>
                <a:lnTo>
                  <a:pt x="50250" y="62750"/>
                </a:lnTo>
                <a:lnTo>
                  <a:pt x="50240" y="62790"/>
                </a:lnTo>
                <a:lnTo>
                  <a:pt x="50280" y="62850"/>
                </a:lnTo>
                <a:lnTo>
                  <a:pt x="50350" y="62840"/>
                </a:lnTo>
                <a:lnTo>
                  <a:pt x="50370" y="62870"/>
                </a:lnTo>
                <a:lnTo>
                  <a:pt x="50440" y="62850"/>
                </a:lnTo>
                <a:lnTo>
                  <a:pt x="50490" y="62860"/>
                </a:lnTo>
                <a:lnTo>
                  <a:pt x="50530" y="62800"/>
                </a:lnTo>
                <a:lnTo>
                  <a:pt x="50580" y="62790"/>
                </a:lnTo>
                <a:lnTo>
                  <a:pt x="50660" y="62810"/>
                </a:lnTo>
                <a:lnTo>
                  <a:pt x="50700" y="62790"/>
                </a:lnTo>
                <a:lnTo>
                  <a:pt x="50730" y="62750"/>
                </a:lnTo>
                <a:lnTo>
                  <a:pt x="50670" y="62670"/>
                </a:lnTo>
                <a:lnTo>
                  <a:pt x="50650" y="62620"/>
                </a:lnTo>
                <a:lnTo>
                  <a:pt x="50600" y="62590"/>
                </a:lnTo>
                <a:lnTo>
                  <a:pt x="50690" y="62500"/>
                </a:lnTo>
                <a:lnTo>
                  <a:pt x="50750" y="62390"/>
                </a:lnTo>
                <a:lnTo>
                  <a:pt x="50790" y="62340"/>
                </a:lnTo>
                <a:lnTo>
                  <a:pt x="50750" y="62310"/>
                </a:lnTo>
                <a:lnTo>
                  <a:pt x="50690" y="62340"/>
                </a:lnTo>
                <a:lnTo>
                  <a:pt x="50640" y="62300"/>
                </a:lnTo>
                <a:lnTo>
                  <a:pt x="50620" y="62250"/>
                </a:lnTo>
                <a:lnTo>
                  <a:pt x="50650" y="62210"/>
                </a:lnTo>
                <a:lnTo>
                  <a:pt x="50570" y="62180"/>
                </a:lnTo>
                <a:lnTo>
                  <a:pt x="50610" y="62130"/>
                </a:lnTo>
                <a:lnTo>
                  <a:pt x="50580" y="62030"/>
                </a:lnTo>
                <a:lnTo>
                  <a:pt x="50690" y="61990"/>
                </a:lnTo>
                <a:lnTo>
                  <a:pt x="50760" y="61840"/>
                </a:lnTo>
                <a:lnTo>
                  <a:pt x="50790" y="61820"/>
                </a:lnTo>
                <a:lnTo>
                  <a:pt x="50910" y="61650"/>
                </a:lnTo>
                <a:lnTo>
                  <a:pt x="50960" y="61690"/>
                </a:lnTo>
                <a:lnTo>
                  <a:pt x="51010" y="61690"/>
                </a:lnTo>
                <a:lnTo>
                  <a:pt x="51060" y="61730"/>
                </a:lnTo>
                <a:lnTo>
                  <a:pt x="51160" y="61720"/>
                </a:lnTo>
                <a:lnTo>
                  <a:pt x="51210" y="61690"/>
                </a:lnTo>
                <a:lnTo>
                  <a:pt x="51280" y="61690"/>
                </a:lnTo>
                <a:lnTo>
                  <a:pt x="51320" y="61600"/>
                </a:lnTo>
                <a:lnTo>
                  <a:pt x="51380" y="61570"/>
                </a:lnTo>
                <a:lnTo>
                  <a:pt x="51430" y="61570"/>
                </a:lnTo>
                <a:lnTo>
                  <a:pt x="51540" y="61550"/>
                </a:lnTo>
                <a:lnTo>
                  <a:pt x="51570" y="61510"/>
                </a:lnTo>
                <a:lnTo>
                  <a:pt x="51640" y="61470"/>
                </a:lnTo>
                <a:lnTo>
                  <a:pt x="51640" y="61430"/>
                </a:lnTo>
                <a:lnTo>
                  <a:pt x="51680" y="61400"/>
                </a:lnTo>
                <a:lnTo>
                  <a:pt x="51610" y="61360"/>
                </a:lnTo>
                <a:lnTo>
                  <a:pt x="51500" y="61220"/>
                </a:lnTo>
                <a:lnTo>
                  <a:pt x="51540" y="61190"/>
                </a:lnTo>
                <a:lnTo>
                  <a:pt x="51540" y="61130"/>
                </a:lnTo>
                <a:lnTo>
                  <a:pt x="51450" y="61110"/>
                </a:lnTo>
                <a:lnTo>
                  <a:pt x="51410" y="61090"/>
                </a:lnTo>
                <a:lnTo>
                  <a:pt x="51390" y="61020"/>
                </a:lnTo>
                <a:lnTo>
                  <a:pt x="51450" y="61030"/>
                </a:lnTo>
                <a:lnTo>
                  <a:pt x="51470" y="60970"/>
                </a:lnTo>
                <a:lnTo>
                  <a:pt x="51520" y="60960"/>
                </a:lnTo>
                <a:lnTo>
                  <a:pt x="51540" y="61010"/>
                </a:lnTo>
                <a:lnTo>
                  <a:pt x="51610" y="60990"/>
                </a:lnTo>
                <a:lnTo>
                  <a:pt x="51670" y="61000"/>
                </a:lnTo>
                <a:lnTo>
                  <a:pt x="51690" y="61050"/>
                </a:lnTo>
                <a:lnTo>
                  <a:pt x="51760" y="61140"/>
                </a:lnTo>
                <a:lnTo>
                  <a:pt x="51820" y="61110"/>
                </a:lnTo>
                <a:lnTo>
                  <a:pt x="51780" y="61040"/>
                </a:lnTo>
                <a:lnTo>
                  <a:pt x="51780" y="60990"/>
                </a:lnTo>
                <a:lnTo>
                  <a:pt x="51850" y="60990"/>
                </a:lnTo>
                <a:lnTo>
                  <a:pt x="51860" y="60920"/>
                </a:lnTo>
                <a:lnTo>
                  <a:pt x="51820" y="60890"/>
                </a:lnTo>
                <a:lnTo>
                  <a:pt x="51810" y="60790"/>
                </a:lnTo>
                <a:lnTo>
                  <a:pt x="51860" y="60770"/>
                </a:lnTo>
                <a:lnTo>
                  <a:pt x="51900" y="60830"/>
                </a:lnTo>
                <a:lnTo>
                  <a:pt x="51930" y="60800"/>
                </a:lnTo>
                <a:lnTo>
                  <a:pt x="51960" y="60920"/>
                </a:lnTo>
                <a:lnTo>
                  <a:pt x="51900" y="60910"/>
                </a:lnTo>
                <a:lnTo>
                  <a:pt x="51910" y="60960"/>
                </a:lnTo>
                <a:lnTo>
                  <a:pt x="52010" y="60980"/>
                </a:lnTo>
                <a:lnTo>
                  <a:pt x="52010" y="60910"/>
                </a:lnTo>
                <a:lnTo>
                  <a:pt x="52060" y="60840"/>
                </a:lnTo>
                <a:lnTo>
                  <a:pt x="52140" y="60850"/>
                </a:lnTo>
                <a:lnTo>
                  <a:pt x="52140" y="60770"/>
                </a:lnTo>
                <a:lnTo>
                  <a:pt x="52210" y="60720"/>
                </a:lnTo>
                <a:lnTo>
                  <a:pt x="52180" y="60640"/>
                </a:lnTo>
                <a:lnTo>
                  <a:pt x="52250" y="60580"/>
                </a:lnTo>
                <a:lnTo>
                  <a:pt x="52320" y="60660"/>
                </a:lnTo>
                <a:lnTo>
                  <a:pt x="52350" y="60740"/>
                </a:lnTo>
                <a:lnTo>
                  <a:pt x="52350" y="60770"/>
                </a:lnTo>
                <a:lnTo>
                  <a:pt x="52420" y="60860"/>
                </a:lnTo>
                <a:lnTo>
                  <a:pt x="52470" y="60950"/>
                </a:lnTo>
                <a:lnTo>
                  <a:pt x="52480" y="61030"/>
                </a:lnTo>
                <a:lnTo>
                  <a:pt x="52540" y="61060"/>
                </a:lnTo>
                <a:lnTo>
                  <a:pt x="52590" y="61230"/>
                </a:lnTo>
                <a:lnTo>
                  <a:pt x="52660" y="61280"/>
                </a:lnTo>
                <a:lnTo>
                  <a:pt x="52680" y="61230"/>
                </a:lnTo>
                <a:lnTo>
                  <a:pt x="52640" y="61150"/>
                </a:lnTo>
                <a:lnTo>
                  <a:pt x="52600" y="61150"/>
                </a:lnTo>
                <a:lnTo>
                  <a:pt x="52580" y="61040"/>
                </a:lnTo>
                <a:lnTo>
                  <a:pt x="52710" y="60970"/>
                </a:lnTo>
                <a:lnTo>
                  <a:pt x="52780" y="61140"/>
                </a:lnTo>
                <a:lnTo>
                  <a:pt x="52780" y="61180"/>
                </a:lnTo>
                <a:lnTo>
                  <a:pt x="52840" y="61250"/>
                </a:lnTo>
                <a:lnTo>
                  <a:pt x="52860" y="61310"/>
                </a:lnTo>
                <a:lnTo>
                  <a:pt x="52840" y="61360"/>
                </a:lnTo>
                <a:lnTo>
                  <a:pt x="52860" y="61420"/>
                </a:lnTo>
                <a:lnTo>
                  <a:pt x="52920" y="61460"/>
                </a:lnTo>
                <a:lnTo>
                  <a:pt x="52930" y="61520"/>
                </a:lnTo>
                <a:lnTo>
                  <a:pt x="53040" y="61520"/>
                </a:lnTo>
                <a:lnTo>
                  <a:pt x="53110" y="61550"/>
                </a:lnTo>
                <a:lnTo>
                  <a:pt x="53240" y="61570"/>
                </a:lnTo>
                <a:lnTo>
                  <a:pt x="53310" y="61560"/>
                </a:lnTo>
                <a:lnTo>
                  <a:pt x="53420" y="61620"/>
                </a:lnTo>
                <a:lnTo>
                  <a:pt x="53470" y="61710"/>
                </a:lnTo>
                <a:lnTo>
                  <a:pt x="53540" y="61730"/>
                </a:lnTo>
                <a:lnTo>
                  <a:pt x="53660" y="61670"/>
                </a:lnTo>
                <a:lnTo>
                  <a:pt x="53720" y="61640"/>
                </a:lnTo>
                <a:lnTo>
                  <a:pt x="53780" y="61660"/>
                </a:lnTo>
                <a:lnTo>
                  <a:pt x="53880" y="61610"/>
                </a:lnTo>
                <a:lnTo>
                  <a:pt x="53960" y="61650"/>
                </a:lnTo>
                <a:lnTo>
                  <a:pt x="54000" y="61640"/>
                </a:lnTo>
                <a:lnTo>
                  <a:pt x="54070" y="61600"/>
                </a:lnTo>
                <a:lnTo>
                  <a:pt x="54110" y="61620"/>
                </a:lnTo>
                <a:lnTo>
                  <a:pt x="54200" y="61590"/>
                </a:lnTo>
                <a:lnTo>
                  <a:pt x="54190" y="61540"/>
                </a:lnTo>
                <a:lnTo>
                  <a:pt x="54230" y="61540"/>
                </a:lnTo>
                <a:lnTo>
                  <a:pt x="54200" y="61380"/>
                </a:lnTo>
                <a:lnTo>
                  <a:pt x="54280" y="61420"/>
                </a:lnTo>
                <a:lnTo>
                  <a:pt x="54350" y="61330"/>
                </a:lnTo>
                <a:lnTo>
                  <a:pt x="54410" y="61310"/>
                </a:lnTo>
                <a:lnTo>
                  <a:pt x="54460" y="61240"/>
                </a:lnTo>
                <a:lnTo>
                  <a:pt x="54430" y="61170"/>
                </a:lnTo>
                <a:lnTo>
                  <a:pt x="54490" y="61090"/>
                </a:lnTo>
                <a:lnTo>
                  <a:pt x="54480" y="61060"/>
                </a:lnTo>
                <a:lnTo>
                  <a:pt x="54460" y="61040"/>
                </a:lnTo>
                <a:lnTo>
                  <a:pt x="54450" y="61020"/>
                </a:lnTo>
                <a:lnTo>
                  <a:pt x="54450" y="61000"/>
                </a:lnTo>
                <a:lnTo>
                  <a:pt x="54420" y="60950"/>
                </a:lnTo>
                <a:lnTo>
                  <a:pt x="54440" y="60950"/>
                </a:lnTo>
                <a:lnTo>
                  <a:pt x="54440" y="60970"/>
                </a:lnTo>
                <a:lnTo>
                  <a:pt x="54490" y="61000"/>
                </a:lnTo>
                <a:lnTo>
                  <a:pt x="54580" y="61050"/>
                </a:lnTo>
                <a:lnTo>
                  <a:pt x="54590" y="61010"/>
                </a:lnTo>
                <a:lnTo>
                  <a:pt x="54600" y="60970"/>
                </a:lnTo>
                <a:lnTo>
                  <a:pt x="54630" y="60930"/>
                </a:lnTo>
                <a:lnTo>
                  <a:pt x="54650" y="60920"/>
                </a:lnTo>
                <a:lnTo>
                  <a:pt x="54680" y="60880"/>
                </a:lnTo>
                <a:lnTo>
                  <a:pt x="54790" y="60860"/>
                </a:lnTo>
                <a:lnTo>
                  <a:pt x="54820" y="60820"/>
                </a:lnTo>
                <a:lnTo>
                  <a:pt x="54840" y="60810"/>
                </a:lnTo>
                <a:lnTo>
                  <a:pt x="54850" y="60820"/>
                </a:lnTo>
                <a:lnTo>
                  <a:pt x="54870" y="60810"/>
                </a:lnTo>
                <a:lnTo>
                  <a:pt x="54860" y="60890"/>
                </a:lnTo>
                <a:lnTo>
                  <a:pt x="54900" y="60950"/>
                </a:lnTo>
                <a:lnTo>
                  <a:pt x="54930" y="60900"/>
                </a:lnTo>
                <a:lnTo>
                  <a:pt x="54960" y="60860"/>
                </a:lnTo>
                <a:lnTo>
                  <a:pt x="54960" y="60850"/>
                </a:lnTo>
                <a:lnTo>
                  <a:pt x="54990" y="60830"/>
                </a:lnTo>
                <a:lnTo>
                  <a:pt x="55000" y="60840"/>
                </a:lnTo>
                <a:lnTo>
                  <a:pt x="55010" y="60850"/>
                </a:lnTo>
                <a:lnTo>
                  <a:pt x="55030" y="60830"/>
                </a:lnTo>
                <a:lnTo>
                  <a:pt x="55060" y="60830"/>
                </a:lnTo>
                <a:lnTo>
                  <a:pt x="55080" y="60840"/>
                </a:lnTo>
                <a:lnTo>
                  <a:pt x="55100" y="60800"/>
                </a:lnTo>
                <a:lnTo>
                  <a:pt x="55050" y="60750"/>
                </a:lnTo>
                <a:lnTo>
                  <a:pt x="55020" y="60770"/>
                </a:lnTo>
                <a:lnTo>
                  <a:pt x="55000" y="60780"/>
                </a:lnTo>
                <a:lnTo>
                  <a:pt x="54980" y="60730"/>
                </a:lnTo>
                <a:lnTo>
                  <a:pt x="54950" y="60720"/>
                </a:lnTo>
                <a:lnTo>
                  <a:pt x="54920" y="60660"/>
                </a:lnTo>
                <a:lnTo>
                  <a:pt x="55010" y="60640"/>
                </a:lnTo>
                <a:lnTo>
                  <a:pt x="55060" y="60640"/>
                </a:lnTo>
                <a:lnTo>
                  <a:pt x="55100" y="60640"/>
                </a:lnTo>
                <a:lnTo>
                  <a:pt x="55110" y="60600"/>
                </a:lnTo>
                <a:lnTo>
                  <a:pt x="55110" y="60540"/>
                </a:lnTo>
                <a:lnTo>
                  <a:pt x="55150" y="60560"/>
                </a:lnTo>
                <a:lnTo>
                  <a:pt x="55200" y="60560"/>
                </a:lnTo>
                <a:lnTo>
                  <a:pt x="55210" y="60550"/>
                </a:lnTo>
                <a:lnTo>
                  <a:pt x="55200" y="60630"/>
                </a:lnTo>
                <a:lnTo>
                  <a:pt x="55190" y="60640"/>
                </a:lnTo>
                <a:lnTo>
                  <a:pt x="55200" y="60670"/>
                </a:lnTo>
                <a:lnTo>
                  <a:pt x="55200" y="60680"/>
                </a:lnTo>
                <a:lnTo>
                  <a:pt x="55260" y="60710"/>
                </a:lnTo>
                <a:lnTo>
                  <a:pt x="55290" y="60730"/>
                </a:lnTo>
                <a:lnTo>
                  <a:pt x="55370" y="60780"/>
                </a:lnTo>
                <a:lnTo>
                  <a:pt x="55170" y="61070"/>
                </a:lnTo>
                <a:lnTo>
                  <a:pt x="55110" y="61090"/>
                </a:lnTo>
                <a:lnTo>
                  <a:pt x="55120" y="61130"/>
                </a:lnTo>
                <a:lnTo>
                  <a:pt x="54970" y="61270"/>
                </a:lnTo>
                <a:lnTo>
                  <a:pt x="54900" y="61360"/>
                </a:lnTo>
                <a:lnTo>
                  <a:pt x="54870" y="61460"/>
                </a:lnTo>
                <a:lnTo>
                  <a:pt x="54810" y="61520"/>
                </a:lnTo>
                <a:lnTo>
                  <a:pt x="54810" y="61580"/>
                </a:lnTo>
                <a:lnTo>
                  <a:pt x="54740" y="61650"/>
                </a:lnTo>
                <a:lnTo>
                  <a:pt x="54630" y="61750"/>
                </a:lnTo>
                <a:lnTo>
                  <a:pt x="54500" y="61920"/>
                </a:lnTo>
                <a:lnTo>
                  <a:pt x="54490" y="61960"/>
                </a:lnTo>
                <a:lnTo>
                  <a:pt x="54280" y="62180"/>
                </a:lnTo>
                <a:lnTo>
                  <a:pt x="54260" y="62270"/>
                </a:lnTo>
                <a:lnTo>
                  <a:pt x="54070" y="62430"/>
                </a:lnTo>
                <a:lnTo>
                  <a:pt x="53890" y="62600"/>
                </a:lnTo>
                <a:lnTo>
                  <a:pt x="53710" y="62790"/>
                </a:lnTo>
                <a:lnTo>
                  <a:pt x="53630" y="62930"/>
                </a:lnTo>
                <a:lnTo>
                  <a:pt x="53640" y="62970"/>
                </a:lnTo>
                <a:lnTo>
                  <a:pt x="53480" y="63080"/>
                </a:lnTo>
                <a:lnTo>
                  <a:pt x="53320" y="63160"/>
                </a:lnTo>
                <a:lnTo>
                  <a:pt x="53150" y="63250"/>
                </a:lnTo>
                <a:lnTo>
                  <a:pt x="52980" y="63310"/>
                </a:lnTo>
                <a:lnTo>
                  <a:pt x="52910" y="63370"/>
                </a:lnTo>
                <a:lnTo>
                  <a:pt x="52700" y="63450"/>
                </a:lnTo>
                <a:lnTo>
                  <a:pt x="52500" y="63560"/>
                </a:lnTo>
                <a:lnTo>
                  <a:pt x="52380" y="63640"/>
                </a:lnTo>
                <a:lnTo>
                  <a:pt x="52310" y="63700"/>
                </a:lnTo>
                <a:lnTo>
                  <a:pt x="52110" y="63840"/>
                </a:lnTo>
                <a:lnTo>
                  <a:pt x="52080" y="63880"/>
                </a:lnTo>
                <a:lnTo>
                  <a:pt x="52080" y="63930"/>
                </a:lnTo>
                <a:lnTo>
                  <a:pt x="52000" y="64020"/>
                </a:lnTo>
                <a:lnTo>
                  <a:pt x="51890" y="64090"/>
                </a:lnTo>
                <a:lnTo>
                  <a:pt x="51790" y="64170"/>
                </a:lnTo>
                <a:lnTo>
                  <a:pt x="51800" y="64200"/>
                </a:lnTo>
                <a:lnTo>
                  <a:pt x="51770" y="64250"/>
                </a:lnTo>
                <a:lnTo>
                  <a:pt x="51700" y="64290"/>
                </a:lnTo>
                <a:lnTo>
                  <a:pt x="51670" y="64420"/>
                </a:lnTo>
                <a:lnTo>
                  <a:pt x="51620" y="64470"/>
                </a:lnTo>
                <a:lnTo>
                  <a:pt x="51610" y="64510"/>
                </a:lnTo>
                <a:lnTo>
                  <a:pt x="51520" y="64580"/>
                </a:lnTo>
                <a:lnTo>
                  <a:pt x="51490" y="64670"/>
                </a:lnTo>
                <a:lnTo>
                  <a:pt x="51410" y="64710"/>
                </a:lnTo>
                <a:lnTo>
                  <a:pt x="51370" y="64760"/>
                </a:lnTo>
                <a:lnTo>
                  <a:pt x="51360" y="64810"/>
                </a:lnTo>
                <a:lnTo>
                  <a:pt x="51260" y="64900"/>
                </a:lnTo>
                <a:lnTo>
                  <a:pt x="51210" y="64930"/>
                </a:lnTo>
                <a:lnTo>
                  <a:pt x="51190" y="65000"/>
                </a:lnTo>
                <a:lnTo>
                  <a:pt x="51140" y="65050"/>
                </a:lnTo>
                <a:lnTo>
                  <a:pt x="51030" y="65100"/>
                </a:lnTo>
                <a:lnTo>
                  <a:pt x="50990" y="65140"/>
                </a:lnTo>
                <a:lnTo>
                  <a:pt x="50840" y="65190"/>
                </a:lnTo>
                <a:lnTo>
                  <a:pt x="50770" y="65220"/>
                </a:lnTo>
                <a:lnTo>
                  <a:pt x="50640" y="65280"/>
                </a:lnTo>
                <a:lnTo>
                  <a:pt x="50570" y="65320"/>
                </a:lnTo>
                <a:lnTo>
                  <a:pt x="50510" y="65400"/>
                </a:lnTo>
                <a:lnTo>
                  <a:pt x="50420" y="65430"/>
                </a:lnTo>
                <a:lnTo>
                  <a:pt x="50350" y="65480"/>
                </a:lnTo>
                <a:lnTo>
                  <a:pt x="50240" y="65520"/>
                </a:lnTo>
                <a:lnTo>
                  <a:pt x="50190" y="65560"/>
                </a:lnTo>
                <a:lnTo>
                  <a:pt x="50110" y="65580"/>
                </a:lnTo>
                <a:lnTo>
                  <a:pt x="49890" y="65690"/>
                </a:lnTo>
                <a:lnTo>
                  <a:pt x="49740" y="65760"/>
                </a:lnTo>
                <a:lnTo>
                  <a:pt x="49520" y="65890"/>
                </a:lnTo>
                <a:lnTo>
                  <a:pt x="49270" y="66050"/>
                </a:lnTo>
                <a:lnTo>
                  <a:pt x="49150" y="66140"/>
                </a:lnTo>
                <a:lnTo>
                  <a:pt x="49010" y="66250"/>
                </a:lnTo>
                <a:lnTo>
                  <a:pt x="48720" y="66540"/>
                </a:lnTo>
                <a:lnTo>
                  <a:pt x="48640" y="66630"/>
                </a:lnTo>
                <a:lnTo>
                  <a:pt x="48570" y="66770"/>
                </a:lnTo>
                <a:lnTo>
                  <a:pt x="48590" y="66810"/>
                </a:lnTo>
                <a:lnTo>
                  <a:pt x="48550" y="66870"/>
                </a:lnTo>
                <a:lnTo>
                  <a:pt x="48560" y="66920"/>
                </a:lnTo>
                <a:lnTo>
                  <a:pt x="48500" y="66930"/>
                </a:lnTo>
                <a:lnTo>
                  <a:pt x="48500" y="67020"/>
                </a:lnTo>
                <a:lnTo>
                  <a:pt x="48550" y="67100"/>
                </a:lnTo>
                <a:lnTo>
                  <a:pt x="48580" y="67100"/>
                </a:lnTo>
                <a:lnTo>
                  <a:pt x="48670" y="67160"/>
                </a:lnTo>
                <a:lnTo>
                  <a:pt x="48740" y="67160"/>
                </a:lnTo>
                <a:lnTo>
                  <a:pt x="48800" y="67180"/>
                </a:lnTo>
                <a:lnTo>
                  <a:pt x="48780" y="67260"/>
                </a:lnTo>
                <a:lnTo>
                  <a:pt x="48790" y="67290"/>
                </a:lnTo>
                <a:lnTo>
                  <a:pt x="48750" y="67450"/>
                </a:lnTo>
                <a:lnTo>
                  <a:pt x="48750" y="67500"/>
                </a:lnTo>
                <a:lnTo>
                  <a:pt x="48680" y="67510"/>
                </a:lnTo>
                <a:lnTo>
                  <a:pt x="48630" y="67570"/>
                </a:lnTo>
                <a:lnTo>
                  <a:pt x="48580" y="67540"/>
                </a:lnTo>
                <a:lnTo>
                  <a:pt x="48420" y="67550"/>
                </a:lnTo>
                <a:lnTo>
                  <a:pt x="48350" y="67500"/>
                </a:lnTo>
                <a:lnTo>
                  <a:pt x="48300" y="67560"/>
                </a:lnTo>
                <a:lnTo>
                  <a:pt x="48340" y="67580"/>
                </a:lnTo>
                <a:lnTo>
                  <a:pt x="48400" y="67580"/>
                </a:lnTo>
                <a:lnTo>
                  <a:pt x="48490" y="67630"/>
                </a:lnTo>
                <a:lnTo>
                  <a:pt x="48520" y="67630"/>
                </a:lnTo>
                <a:lnTo>
                  <a:pt x="48530" y="67700"/>
                </a:lnTo>
                <a:lnTo>
                  <a:pt x="48510" y="67740"/>
                </a:lnTo>
                <a:lnTo>
                  <a:pt x="48570" y="67790"/>
                </a:lnTo>
                <a:lnTo>
                  <a:pt x="48630" y="67920"/>
                </a:lnTo>
                <a:lnTo>
                  <a:pt x="48610" y="67970"/>
                </a:lnTo>
                <a:lnTo>
                  <a:pt x="48580" y="67970"/>
                </a:lnTo>
                <a:lnTo>
                  <a:pt x="48530" y="68030"/>
                </a:lnTo>
                <a:lnTo>
                  <a:pt x="48420" y="68070"/>
                </a:lnTo>
                <a:lnTo>
                  <a:pt x="48010" y="68280"/>
                </a:lnTo>
                <a:lnTo>
                  <a:pt x="47890" y="68350"/>
                </a:lnTo>
                <a:lnTo>
                  <a:pt x="47660" y="68480"/>
                </a:lnTo>
                <a:lnTo>
                  <a:pt x="47520" y="68500"/>
                </a:lnTo>
                <a:lnTo>
                  <a:pt x="47380" y="68550"/>
                </a:lnTo>
                <a:lnTo>
                  <a:pt x="47190" y="68650"/>
                </a:lnTo>
                <a:lnTo>
                  <a:pt x="47040" y="68720"/>
                </a:lnTo>
                <a:lnTo>
                  <a:pt x="46950" y="68660"/>
                </a:lnTo>
                <a:lnTo>
                  <a:pt x="46850" y="68650"/>
                </a:lnTo>
                <a:lnTo>
                  <a:pt x="46610" y="68620"/>
                </a:lnTo>
                <a:lnTo>
                  <a:pt x="46560" y="68580"/>
                </a:lnTo>
                <a:lnTo>
                  <a:pt x="46470" y="68600"/>
                </a:lnTo>
                <a:lnTo>
                  <a:pt x="46360" y="68600"/>
                </a:lnTo>
                <a:lnTo>
                  <a:pt x="46150" y="68630"/>
                </a:lnTo>
                <a:lnTo>
                  <a:pt x="45950" y="68710"/>
                </a:lnTo>
                <a:lnTo>
                  <a:pt x="45850" y="68770"/>
                </a:lnTo>
                <a:lnTo>
                  <a:pt x="45740" y="68890"/>
                </a:lnTo>
                <a:lnTo>
                  <a:pt x="45670" y="69010"/>
                </a:lnTo>
                <a:lnTo>
                  <a:pt x="45640" y="69100"/>
                </a:lnTo>
                <a:lnTo>
                  <a:pt x="45630" y="69190"/>
                </a:lnTo>
                <a:lnTo>
                  <a:pt x="45590" y="69310"/>
                </a:lnTo>
                <a:lnTo>
                  <a:pt x="45460" y="69550"/>
                </a:lnTo>
                <a:lnTo>
                  <a:pt x="45460" y="69610"/>
                </a:lnTo>
                <a:lnTo>
                  <a:pt x="45470" y="69680"/>
                </a:lnTo>
                <a:lnTo>
                  <a:pt x="45430" y="69710"/>
                </a:lnTo>
                <a:lnTo>
                  <a:pt x="45320" y="69800"/>
                </a:lnTo>
                <a:lnTo>
                  <a:pt x="45210" y="69930"/>
                </a:lnTo>
                <a:lnTo>
                  <a:pt x="45130" y="70010"/>
                </a:lnTo>
                <a:lnTo>
                  <a:pt x="45070" y="70090"/>
                </a:lnTo>
                <a:lnTo>
                  <a:pt x="45060" y="70160"/>
                </a:lnTo>
                <a:lnTo>
                  <a:pt x="45090" y="70230"/>
                </a:lnTo>
                <a:lnTo>
                  <a:pt x="45090" y="70290"/>
                </a:lnTo>
                <a:lnTo>
                  <a:pt x="45070" y="70320"/>
                </a:lnTo>
                <a:lnTo>
                  <a:pt x="44900" y="70410"/>
                </a:lnTo>
                <a:lnTo>
                  <a:pt x="44850" y="70400"/>
                </a:lnTo>
                <a:lnTo>
                  <a:pt x="44630" y="70430"/>
                </a:lnTo>
                <a:lnTo>
                  <a:pt x="44590" y="70420"/>
                </a:lnTo>
                <a:lnTo>
                  <a:pt x="44540" y="70330"/>
                </a:lnTo>
                <a:lnTo>
                  <a:pt x="44560" y="70290"/>
                </a:lnTo>
                <a:lnTo>
                  <a:pt x="44510" y="70150"/>
                </a:lnTo>
                <a:lnTo>
                  <a:pt x="44560" y="70130"/>
                </a:lnTo>
                <a:lnTo>
                  <a:pt x="44560" y="70080"/>
                </a:lnTo>
                <a:lnTo>
                  <a:pt x="44490" y="70000"/>
                </a:lnTo>
                <a:lnTo>
                  <a:pt x="44290" y="69950"/>
                </a:lnTo>
                <a:lnTo>
                  <a:pt x="44210" y="69940"/>
                </a:lnTo>
                <a:lnTo>
                  <a:pt x="44100" y="69950"/>
                </a:lnTo>
                <a:lnTo>
                  <a:pt x="43890" y="70000"/>
                </a:lnTo>
                <a:lnTo>
                  <a:pt x="43730" y="70060"/>
                </a:lnTo>
                <a:lnTo>
                  <a:pt x="43570" y="70130"/>
                </a:lnTo>
                <a:lnTo>
                  <a:pt x="43390" y="70240"/>
                </a:lnTo>
                <a:lnTo>
                  <a:pt x="43270" y="70320"/>
                </a:lnTo>
                <a:lnTo>
                  <a:pt x="43190" y="70400"/>
                </a:lnTo>
                <a:lnTo>
                  <a:pt x="43080" y="70530"/>
                </a:lnTo>
                <a:lnTo>
                  <a:pt x="42990" y="70740"/>
                </a:lnTo>
                <a:lnTo>
                  <a:pt x="42960" y="70880"/>
                </a:lnTo>
                <a:lnTo>
                  <a:pt x="42960" y="70910"/>
                </a:lnTo>
                <a:lnTo>
                  <a:pt x="42930" y="70980"/>
                </a:lnTo>
                <a:lnTo>
                  <a:pt x="42890" y="71120"/>
                </a:lnTo>
                <a:lnTo>
                  <a:pt x="42690" y="71380"/>
                </a:lnTo>
                <a:lnTo>
                  <a:pt x="42640" y="71460"/>
                </a:lnTo>
                <a:lnTo>
                  <a:pt x="42600" y="71560"/>
                </a:lnTo>
                <a:lnTo>
                  <a:pt x="42560" y="71700"/>
                </a:lnTo>
                <a:lnTo>
                  <a:pt x="42580" y="71820"/>
                </a:lnTo>
                <a:lnTo>
                  <a:pt x="42570" y="71890"/>
                </a:lnTo>
                <a:lnTo>
                  <a:pt x="42520" y="72000"/>
                </a:lnTo>
                <a:lnTo>
                  <a:pt x="42470" y="72190"/>
                </a:lnTo>
                <a:lnTo>
                  <a:pt x="42480" y="72370"/>
                </a:lnTo>
                <a:lnTo>
                  <a:pt x="42530" y="72650"/>
                </a:lnTo>
                <a:lnTo>
                  <a:pt x="42560" y="72760"/>
                </a:lnTo>
                <a:lnTo>
                  <a:pt x="42570" y="72950"/>
                </a:lnTo>
                <a:lnTo>
                  <a:pt x="42620" y="73100"/>
                </a:lnTo>
                <a:lnTo>
                  <a:pt x="42640" y="73170"/>
                </a:lnTo>
                <a:lnTo>
                  <a:pt x="42730" y="73290"/>
                </a:lnTo>
                <a:lnTo>
                  <a:pt x="42790" y="73520"/>
                </a:lnTo>
                <a:lnTo>
                  <a:pt x="42810" y="73550"/>
                </a:lnTo>
                <a:lnTo>
                  <a:pt x="42880" y="73600"/>
                </a:lnTo>
                <a:lnTo>
                  <a:pt x="42880" y="73640"/>
                </a:lnTo>
                <a:lnTo>
                  <a:pt x="42840" y="73770"/>
                </a:lnTo>
                <a:lnTo>
                  <a:pt x="42810" y="74070"/>
                </a:lnTo>
                <a:lnTo>
                  <a:pt x="42800" y="74250"/>
                </a:lnTo>
                <a:lnTo>
                  <a:pt x="42740" y="74430"/>
                </a:lnTo>
                <a:lnTo>
                  <a:pt x="42720" y="74510"/>
                </a:lnTo>
                <a:lnTo>
                  <a:pt x="42690" y="74670"/>
                </a:lnTo>
                <a:lnTo>
                  <a:pt x="42680" y="74800"/>
                </a:lnTo>
                <a:lnTo>
                  <a:pt x="42700" y="74990"/>
                </a:lnTo>
                <a:lnTo>
                  <a:pt x="42740" y="75190"/>
                </a:lnTo>
                <a:lnTo>
                  <a:pt x="42770" y="75270"/>
                </a:lnTo>
                <a:lnTo>
                  <a:pt x="42810" y="75320"/>
                </a:lnTo>
                <a:lnTo>
                  <a:pt x="42870" y="75490"/>
                </a:lnTo>
                <a:lnTo>
                  <a:pt x="42940" y="75620"/>
                </a:lnTo>
                <a:lnTo>
                  <a:pt x="42980" y="75750"/>
                </a:lnTo>
                <a:lnTo>
                  <a:pt x="43010" y="75780"/>
                </a:lnTo>
                <a:lnTo>
                  <a:pt x="43030" y="75890"/>
                </a:lnTo>
                <a:lnTo>
                  <a:pt x="42980" y="76080"/>
                </a:lnTo>
                <a:lnTo>
                  <a:pt x="42970" y="76200"/>
                </a:lnTo>
                <a:lnTo>
                  <a:pt x="43000" y="76360"/>
                </a:lnTo>
                <a:lnTo>
                  <a:pt x="43080" y="76520"/>
                </a:lnTo>
                <a:lnTo>
                  <a:pt x="43160" y="76760"/>
                </a:lnTo>
                <a:lnTo>
                  <a:pt x="43200" y="76840"/>
                </a:lnTo>
                <a:lnTo>
                  <a:pt x="43140" y="76830"/>
                </a:lnTo>
                <a:lnTo>
                  <a:pt x="43110" y="76680"/>
                </a:lnTo>
                <a:lnTo>
                  <a:pt x="43080" y="76640"/>
                </a:lnTo>
                <a:lnTo>
                  <a:pt x="43060" y="76510"/>
                </a:lnTo>
                <a:lnTo>
                  <a:pt x="42950" y="76380"/>
                </a:lnTo>
                <a:lnTo>
                  <a:pt x="42920" y="76320"/>
                </a:lnTo>
                <a:lnTo>
                  <a:pt x="42850" y="76260"/>
                </a:lnTo>
                <a:lnTo>
                  <a:pt x="42850" y="76200"/>
                </a:lnTo>
                <a:lnTo>
                  <a:pt x="42760" y="76110"/>
                </a:lnTo>
                <a:lnTo>
                  <a:pt x="42720" y="76140"/>
                </a:lnTo>
                <a:lnTo>
                  <a:pt x="42740" y="76230"/>
                </a:lnTo>
                <a:lnTo>
                  <a:pt x="42720" y="76360"/>
                </a:lnTo>
                <a:lnTo>
                  <a:pt x="42680" y="76370"/>
                </a:lnTo>
                <a:lnTo>
                  <a:pt x="42620" y="76250"/>
                </a:lnTo>
                <a:lnTo>
                  <a:pt x="42580" y="76250"/>
                </a:lnTo>
                <a:lnTo>
                  <a:pt x="42530" y="76300"/>
                </a:lnTo>
                <a:lnTo>
                  <a:pt x="42530" y="76380"/>
                </a:lnTo>
                <a:lnTo>
                  <a:pt x="42480" y="76450"/>
                </a:lnTo>
                <a:lnTo>
                  <a:pt x="42540" y="76520"/>
                </a:lnTo>
                <a:lnTo>
                  <a:pt x="42570" y="76540"/>
                </a:lnTo>
                <a:lnTo>
                  <a:pt x="42640" y="76630"/>
                </a:lnTo>
                <a:lnTo>
                  <a:pt x="42720" y="76650"/>
                </a:lnTo>
                <a:lnTo>
                  <a:pt x="42780" y="76710"/>
                </a:lnTo>
                <a:lnTo>
                  <a:pt x="42820" y="76700"/>
                </a:lnTo>
                <a:lnTo>
                  <a:pt x="42990" y="76730"/>
                </a:lnTo>
                <a:lnTo>
                  <a:pt x="43050" y="76760"/>
                </a:lnTo>
                <a:lnTo>
                  <a:pt x="43090" y="76840"/>
                </a:lnTo>
                <a:lnTo>
                  <a:pt x="43140" y="76890"/>
                </a:lnTo>
                <a:lnTo>
                  <a:pt x="43190" y="76890"/>
                </a:lnTo>
                <a:lnTo>
                  <a:pt x="43200" y="77040"/>
                </a:lnTo>
                <a:lnTo>
                  <a:pt x="43090" y="76990"/>
                </a:lnTo>
                <a:lnTo>
                  <a:pt x="43100" y="76940"/>
                </a:lnTo>
                <a:lnTo>
                  <a:pt x="43070" y="76920"/>
                </a:lnTo>
                <a:lnTo>
                  <a:pt x="43050" y="76830"/>
                </a:lnTo>
                <a:lnTo>
                  <a:pt x="43010" y="76780"/>
                </a:lnTo>
                <a:lnTo>
                  <a:pt x="42930" y="76730"/>
                </a:lnTo>
                <a:lnTo>
                  <a:pt x="42870" y="76750"/>
                </a:lnTo>
                <a:lnTo>
                  <a:pt x="42780" y="76750"/>
                </a:lnTo>
                <a:lnTo>
                  <a:pt x="42770" y="76740"/>
                </a:lnTo>
                <a:lnTo>
                  <a:pt x="42750" y="76740"/>
                </a:lnTo>
                <a:lnTo>
                  <a:pt x="42730" y="76730"/>
                </a:lnTo>
                <a:lnTo>
                  <a:pt x="42710" y="76700"/>
                </a:lnTo>
                <a:lnTo>
                  <a:pt x="42700" y="76690"/>
                </a:lnTo>
                <a:lnTo>
                  <a:pt x="42670" y="76680"/>
                </a:lnTo>
                <a:lnTo>
                  <a:pt x="42610" y="76670"/>
                </a:lnTo>
                <a:lnTo>
                  <a:pt x="42600" y="76650"/>
                </a:lnTo>
                <a:lnTo>
                  <a:pt x="42580" y="76610"/>
                </a:lnTo>
                <a:lnTo>
                  <a:pt x="42550" y="76600"/>
                </a:lnTo>
                <a:lnTo>
                  <a:pt x="42540" y="76610"/>
                </a:lnTo>
                <a:lnTo>
                  <a:pt x="42530" y="76580"/>
                </a:lnTo>
                <a:lnTo>
                  <a:pt x="42460" y="76620"/>
                </a:lnTo>
                <a:lnTo>
                  <a:pt x="42390" y="76610"/>
                </a:lnTo>
                <a:lnTo>
                  <a:pt x="42360" y="76590"/>
                </a:lnTo>
                <a:lnTo>
                  <a:pt x="42310" y="76610"/>
                </a:lnTo>
                <a:lnTo>
                  <a:pt x="42390" y="76680"/>
                </a:lnTo>
                <a:lnTo>
                  <a:pt x="42440" y="76680"/>
                </a:lnTo>
                <a:lnTo>
                  <a:pt x="42440" y="76730"/>
                </a:lnTo>
                <a:lnTo>
                  <a:pt x="42350" y="76720"/>
                </a:lnTo>
                <a:lnTo>
                  <a:pt x="42320" y="76800"/>
                </a:lnTo>
                <a:lnTo>
                  <a:pt x="42230" y="76820"/>
                </a:lnTo>
                <a:lnTo>
                  <a:pt x="42240" y="76910"/>
                </a:lnTo>
                <a:lnTo>
                  <a:pt x="42150" y="76950"/>
                </a:lnTo>
                <a:lnTo>
                  <a:pt x="42160" y="77010"/>
                </a:lnTo>
                <a:lnTo>
                  <a:pt x="42210" y="77040"/>
                </a:lnTo>
                <a:lnTo>
                  <a:pt x="42130" y="77140"/>
                </a:lnTo>
                <a:lnTo>
                  <a:pt x="42070" y="77150"/>
                </a:lnTo>
                <a:lnTo>
                  <a:pt x="41930" y="77240"/>
                </a:lnTo>
                <a:lnTo>
                  <a:pt x="41790" y="77230"/>
                </a:lnTo>
                <a:lnTo>
                  <a:pt x="41730" y="77300"/>
                </a:lnTo>
                <a:lnTo>
                  <a:pt x="41660" y="77240"/>
                </a:lnTo>
                <a:lnTo>
                  <a:pt x="41640" y="77300"/>
                </a:lnTo>
                <a:lnTo>
                  <a:pt x="41580" y="77340"/>
                </a:lnTo>
                <a:lnTo>
                  <a:pt x="41660" y="77400"/>
                </a:lnTo>
                <a:lnTo>
                  <a:pt x="41740" y="77450"/>
                </a:lnTo>
                <a:lnTo>
                  <a:pt x="41640" y="77540"/>
                </a:lnTo>
                <a:lnTo>
                  <a:pt x="41600" y="77480"/>
                </a:lnTo>
                <a:lnTo>
                  <a:pt x="41560" y="77490"/>
                </a:lnTo>
                <a:lnTo>
                  <a:pt x="41510" y="77520"/>
                </a:lnTo>
                <a:lnTo>
                  <a:pt x="41500" y="77460"/>
                </a:lnTo>
                <a:lnTo>
                  <a:pt x="41440" y="77430"/>
                </a:lnTo>
                <a:lnTo>
                  <a:pt x="41470" y="77370"/>
                </a:lnTo>
                <a:lnTo>
                  <a:pt x="41430" y="77300"/>
                </a:lnTo>
                <a:lnTo>
                  <a:pt x="41330" y="77320"/>
                </a:lnTo>
                <a:lnTo>
                  <a:pt x="41300" y="77360"/>
                </a:lnTo>
                <a:lnTo>
                  <a:pt x="41250" y="77340"/>
                </a:lnTo>
                <a:lnTo>
                  <a:pt x="41200" y="77390"/>
                </a:lnTo>
                <a:lnTo>
                  <a:pt x="41150" y="77390"/>
                </a:lnTo>
                <a:lnTo>
                  <a:pt x="41080" y="77300"/>
                </a:lnTo>
                <a:lnTo>
                  <a:pt x="41070" y="77210"/>
                </a:lnTo>
                <a:lnTo>
                  <a:pt x="40960" y="77200"/>
                </a:lnTo>
                <a:lnTo>
                  <a:pt x="40840" y="77180"/>
                </a:lnTo>
                <a:lnTo>
                  <a:pt x="40740" y="77180"/>
                </a:lnTo>
                <a:lnTo>
                  <a:pt x="40620" y="77240"/>
                </a:lnTo>
                <a:lnTo>
                  <a:pt x="40710" y="77290"/>
                </a:lnTo>
                <a:lnTo>
                  <a:pt x="40750" y="77280"/>
                </a:lnTo>
                <a:lnTo>
                  <a:pt x="40750" y="77340"/>
                </a:lnTo>
                <a:lnTo>
                  <a:pt x="40710" y="77420"/>
                </a:lnTo>
                <a:lnTo>
                  <a:pt x="40720" y="77490"/>
                </a:lnTo>
                <a:lnTo>
                  <a:pt x="40790" y="77440"/>
                </a:lnTo>
                <a:lnTo>
                  <a:pt x="40820" y="77480"/>
                </a:lnTo>
                <a:lnTo>
                  <a:pt x="40750" y="77500"/>
                </a:lnTo>
                <a:lnTo>
                  <a:pt x="40750" y="77570"/>
                </a:lnTo>
                <a:lnTo>
                  <a:pt x="40650" y="77570"/>
                </a:lnTo>
                <a:lnTo>
                  <a:pt x="40610" y="77590"/>
                </a:lnTo>
                <a:lnTo>
                  <a:pt x="40590" y="77650"/>
                </a:lnTo>
                <a:lnTo>
                  <a:pt x="40550" y="77630"/>
                </a:lnTo>
                <a:lnTo>
                  <a:pt x="40560" y="77740"/>
                </a:lnTo>
                <a:lnTo>
                  <a:pt x="40420" y="77770"/>
                </a:lnTo>
                <a:lnTo>
                  <a:pt x="40350" y="77750"/>
                </a:lnTo>
                <a:lnTo>
                  <a:pt x="40340" y="77700"/>
                </a:lnTo>
                <a:lnTo>
                  <a:pt x="40220" y="77710"/>
                </a:lnTo>
                <a:lnTo>
                  <a:pt x="40190" y="77820"/>
                </a:lnTo>
                <a:lnTo>
                  <a:pt x="40130" y="77840"/>
                </a:lnTo>
                <a:lnTo>
                  <a:pt x="40060" y="77940"/>
                </a:lnTo>
                <a:lnTo>
                  <a:pt x="40080" y="77980"/>
                </a:lnTo>
                <a:lnTo>
                  <a:pt x="40070" y="78040"/>
                </a:lnTo>
                <a:lnTo>
                  <a:pt x="40020" y="78070"/>
                </a:lnTo>
                <a:lnTo>
                  <a:pt x="39930" y="78030"/>
                </a:lnTo>
                <a:lnTo>
                  <a:pt x="39890" y="78020"/>
                </a:lnTo>
                <a:lnTo>
                  <a:pt x="39830" y="78050"/>
                </a:lnTo>
                <a:lnTo>
                  <a:pt x="39790" y="78050"/>
                </a:lnTo>
                <a:lnTo>
                  <a:pt x="39750" y="77980"/>
                </a:lnTo>
                <a:lnTo>
                  <a:pt x="39600" y="77930"/>
                </a:lnTo>
                <a:lnTo>
                  <a:pt x="39550" y="77870"/>
                </a:lnTo>
                <a:lnTo>
                  <a:pt x="39450" y="77910"/>
                </a:lnTo>
                <a:lnTo>
                  <a:pt x="39360" y="77900"/>
                </a:lnTo>
                <a:lnTo>
                  <a:pt x="39280" y="78030"/>
                </a:lnTo>
                <a:lnTo>
                  <a:pt x="39270" y="77890"/>
                </a:lnTo>
                <a:lnTo>
                  <a:pt x="39140" y="77890"/>
                </a:lnTo>
                <a:lnTo>
                  <a:pt x="39050" y="77880"/>
                </a:lnTo>
                <a:lnTo>
                  <a:pt x="38990" y="77940"/>
                </a:lnTo>
                <a:lnTo>
                  <a:pt x="38890" y="77960"/>
                </a:lnTo>
                <a:lnTo>
                  <a:pt x="38780" y="77930"/>
                </a:lnTo>
                <a:lnTo>
                  <a:pt x="38760" y="78080"/>
                </a:lnTo>
                <a:lnTo>
                  <a:pt x="38640" y="78040"/>
                </a:lnTo>
                <a:lnTo>
                  <a:pt x="38620" y="78080"/>
                </a:lnTo>
                <a:lnTo>
                  <a:pt x="38560" y="78140"/>
                </a:lnTo>
                <a:lnTo>
                  <a:pt x="38560" y="78160"/>
                </a:lnTo>
                <a:lnTo>
                  <a:pt x="38630" y="78320"/>
                </a:lnTo>
                <a:lnTo>
                  <a:pt x="38570" y="78330"/>
                </a:lnTo>
                <a:lnTo>
                  <a:pt x="38520" y="78440"/>
                </a:lnTo>
                <a:lnTo>
                  <a:pt x="38520" y="78490"/>
                </a:lnTo>
                <a:lnTo>
                  <a:pt x="38480" y="78540"/>
                </a:lnTo>
                <a:lnTo>
                  <a:pt x="38500" y="78620"/>
                </a:lnTo>
                <a:lnTo>
                  <a:pt x="38470" y="78640"/>
                </a:lnTo>
                <a:lnTo>
                  <a:pt x="38450" y="78740"/>
                </a:lnTo>
                <a:lnTo>
                  <a:pt x="38390" y="78790"/>
                </a:lnTo>
                <a:lnTo>
                  <a:pt x="38360" y="78850"/>
                </a:lnTo>
                <a:lnTo>
                  <a:pt x="38370" y="78940"/>
                </a:lnTo>
                <a:lnTo>
                  <a:pt x="38300" y="78990"/>
                </a:lnTo>
                <a:lnTo>
                  <a:pt x="38270" y="78920"/>
                </a:lnTo>
                <a:lnTo>
                  <a:pt x="38210" y="78850"/>
                </a:lnTo>
                <a:lnTo>
                  <a:pt x="38210" y="79020"/>
                </a:lnTo>
                <a:lnTo>
                  <a:pt x="38160" y="79050"/>
                </a:lnTo>
                <a:lnTo>
                  <a:pt x="38110" y="79040"/>
                </a:lnTo>
                <a:lnTo>
                  <a:pt x="38120" y="79160"/>
                </a:lnTo>
                <a:lnTo>
                  <a:pt x="37870" y="79180"/>
                </a:lnTo>
                <a:lnTo>
                  <a:pt x="37710" y="79070"/>
                </a:lnTo>
                <a:lnTo>
                  <a:pt x="37660" y="79060"/>
                </a:lnTo>
                <a:lnTo>
                  <a:pt x="37590" y="78950"/>
                </a:lnTo>
                <a:lnTo>
                  <a:pt x="37480" y="78960"/>
                </a:lnTo>
                <a:lnTo>
                  <a:pt x="37490" y="79000"/>
                </a:lnTo>
                <a:lnTo>
                  <a:pt x="37410" y="79000"/>
                </a:lnTo>
                <a:lnTo>
                  <a:pt x="37390" y="78940"/>
                </a:lnTo>
                <a:lnTo>
                  <a:pt x="37460" y="78920"/>
                </a:lnTo>
                <a:lnTo>
                  <a:pt x="37490" y="78870"/>
                </a:lnTo>
                <a:lnTo>
                  <a:pt x="37470" y="78780"/>
                </a:lnTo>
                <a:lnTo>
                  <a:pt x="37490" y="78760"/>
                </a:lnTo>
                <a:lnTo>
                  <a:pt x="37520" y="78620"/>
                </a:lnTo>
                <a:lnTo>
                  <a:pt x="37520" y="78520"/>
                </a:lnTo>
                <a:lnTo>
                  <a:pt x="37580" y="78490"/>
                </a:lnTo>
                <a:lnTo>
                  <a:pt x="37620" y="78510"/>
                </a:lnTo>
                <a:lnTo>
                  <a:pt x="37690" y="78520"/>
                </a:lnTo>
                <a:lnTo>
                  <a:pt x="37690" y="78470"/>
                </a:lnTo>
                <a:lnTo>
                  <a:pt x="37730" y="78390"/>
                </a:lnTo>
                <a:lnTo>
                  <a:pt x="37760" y="78400"/>
                </a:lnTo>
                <a:lnTo>
                  <a:pt x="37810" y="78290"/>
                </a:lnTo>
                <a:lnTo>
                  <a:pt x="37900" y="78380"/>
                </a:lnTo>
                <a:lnTo>
                  <a:pt x="37920" y="78350"/>
                </a:lnTo>
                <a:lnTo>
                  <a:pt x="37960" y="78390"/>
                </a:lnTo>
                <a:lnTo>
                  <a:pt x="38000" y="78400"/>
                </a:lnTo>
                <a:lnTo>
                  <a:pt x="38050" y="78370"/>
                </a:lnTo>
                <a:lnTo>
                  <a:pt x="38060" y="78430"/>
                </a:lnTo>
                <a:lnTo>
                  <a:pt x="38110" y="78460"/>
                </a:lnTo>
                <a:lnTo>
                  <a:pt x="38110" y="78390"/>
                </a:lnTo>
                <a:lnTo>
                  <a:pt x="38020" y="78300"/>
                </a:lnTo>
                <a:lnTo>
                  <a:pt x="38020" y="78180"/>
                </a:lnTo>
                <a:lnTo>
                  <a:pt x="38120" y="78190"/>
                </a:lnTo>
                <a:lnTo>
                  <a:pt x="38120" y="78150"/>
                </a:lnTo>
                <a:lnTo>
                  <a:pt x="38090" y="78050"/>
                </a:lnTo>
                <a:lnTo>
                  <a:pt x="38100" y="78000"/>
                </a:lnTo>
                <a:lnTo>
                  <a:pt x="38140" y="77970"/>
                </a:lnTo>
                <a:lnTo>
                  <a:pt x="38240" y="77940"/>
                </a:lnTo>
                <a:lnTo>
                  <a:pt x="38230" y="77890"/>
                </a:lnTo>
                <a:lnTo>
                  <a:pt x="38270" y="77850"/>
                </a:lnTo>
                <a:lnTo>
                  <a:pt x="38270" y="77810"/>
                </a:lnTo>
                <a:lnTo>
                  <a:pt x="38250" y="77750"/>
                </a:lnTo>
                <a:lnTo>
                  <a:pt x="38330" y="77720"/>
                </a:lnTo>
                <a:lnTo>
                  <a:pt x="38340" y="77660"/>
                </a:lnTo>
                <a:lnTo>
                  <a:pt x="38420" y="77650"/>
                </a:lnTo>
                <a:lnTo>
                  <a:pt x="38380" y="77560"/>
                </a:lnTo>
                <a:lnTo>
                  <a:pt x="38390" y="77430"/>
                </a:lnTo>
                <a:lnTo>
                  <a:pt x="38440" y="77350"/>
                </a:lnTo>
                <a:lnTo>
                  <a:pt x="38410" y="77320"/>
                </a:lnTo>
                <a:lnTo>
                  <a:pt x="38310" y="77310"/>
                </a:lnTo>
                <a:lnTo>
                  <a:pt x="38290" y="77370"/>
                </a:lnTo>
                <a:lnTo>
                  <a:pt x="38230" y="77310"/>
                </a:lnTo>
                <a:lnTo>
                  <a:pt x="38150" y="77260"/>
                </a:lnTo>
                <a:lnTo>
                  <a:pt x="38140" y="77220"/>
                </a:lnTo>
                <a:lnTo>
                  <a:pt x="38060" y="77250"/>
                </a:lnTo>
                <a:lnTo>
                  <a:pt x="38040" y="77200"/>
                </a:lnTo>
                <a:lnTo>
                  <a:pt x="38000" y="77200"/>
                </a:lnTo>
                <a:lnTo>
                  <a:pt x="37930" y="77230"/>
                </a:lnTo>
                <a:lnTo>
                  <a:pt x="37950" y="77150"/>
                </a:lnTo>
                <a:lnTo>
                  <a:pt x="37830" y="77090"/>
                </a:lnTo>
                <a:lnTo>
                  <a:pt x="37880" y="76990"/>
                </a:lnTo>
                <a:lnTo>
                  <a:pt x="37850" y="76820"/>
                </a:lnTo>
                <a:lnTo>
                  <a:pt x="37870" y="76700"/>
                </a:lnTo>
                <a:lnTo>
                  <a:pt x="37920" y="76590"/>
                </a:lnTo>
                <a:lnTo>
                  <a:pt x="37950" y="76500"/>
                </a:lnTo>
                <a:lnTo>
                  <a:pt x="37900" y="76450"/>
                </a:lnTo>
                <a:lnTo>
                  <a:pt x="37800" y="76460"/>
                </a:lnTo>
                <a:lnTo>
                  <a:pt x="37720" y="76450"/>
                </a:lnTo>
                <a:lnTo>
                  <a:pt x="37550" y="76470"/>
                </a:lnTo>
                <a:lnTo>
                  <a:pt x="37480" y="76440"/>
                </a:lnTo>
                <a:lnTo>
                  <a:pt x="37430" y="76450"/>
                </a:lnTo>
                <a:lnTo>
                  <a:pt x="37380" y="76520"/>
                </a:lnTo>
                <a:lnTo>
                  <a:pt x="37350" y="76460"/>
                </a:lnTo>
                <a:lnTo>
                  <a:pt x="37390" y="76420"/>
                </a:lnTo>
                <a:lnTo>
                  <a:pt x="37390" y="76360"/>
                </a:lnTo>
                <a:lnTo>
                  <a:pt x="37300" y="76330"/>
                </a:lnTo>
                <a:lnTo>
                  <a:pt x="37300" y="76270"/>
                </a:lnTo>
                <a:lnTo>
                  <a:pt x="37260" y="76260"/>
                </a:lnTo>
                <a:lnTo>
                  <a:pt x="37160" y="76270"/>
                </a:lnTo>
                <a:lnTo>
                  <a:pt x="37080" y="76300"/>
                </a:lnTo>
                <a:lnTo>
                  <a:pt x="37080" y="76260"/>
                </a:lnTo>
                <a:lnTo>
                  <a:pt x="37040" y="76220"/>
                </a:lnTo>
                <a:lnTo>
                  <a:pt x="37040" y="76150"/>
                </a:lnTo>
                <a:lnTo>
                  <a:pt x="37090" y="76170"/>
                </a:lnTo>
                <a:lnTo>
                  <a:pt x="37150" y="76160"/>
                </a:lnTo>
                <a:lnTo>
                  <a:pt x="37160" y="76090"/>
                </a:lnTo>
                <a:lnTo>
                  <a:pt x="37090" y="76020"/>
                </a:lnTo>
                <a:lnTo>
                  <a:pt x="37170" y="75940"/>
                </a:lnTo>
                <a:lnTo>
                  <a:pt x="37190" y="75900"/>
                </a:lnTo>
                <a:lnTo>
                  <a:pt x="37160" y="75830"/>
                </a:lnTo>
                <a:lnTo>
                  <a:pt x="37180" y="75780"/>
                </a:lnTo>
                <a:lnTo>
                  <a:pt x="37150" y="75690"/>
                </a:lnTo>
                <a:lnTo>
                  <a:pt x="37070" y="75680"/>
                </a:lnTo>
                <a:lnTo>
                  <a:pt x="37060" y="75630"/>
                </a:lnTo>
                <a:lnTo>
                  <a:pt x="36970" y="75590"/>
                </a:lnTo>
                <a:lnTo>
                  <a:pt x="36970" y="75690"/>
                </a:lnTo>
                <a:lnTo>
                  <a:pt x="36820" y="75660"/>
                </a:lnTo>
                <a:lnTo>
                  <a:pt x="36770" y="75780"/>
                </a:lnTo>
                <a:lnTo>
                  <a:pt x="36720" y="75770"/>
                </a:lnTo>
                <a:lnTo>
                  <a:pt x="36700" y="75640"/>
                </a:lnTo>
                <a:lnTo>
                  <a:pt x="36720" y="75600"/>
                </a:lnTo>
                <a:lnTo>
                  <a:pt x="36800" y="75570"/>
                </a:lnTo>
                <a:lnTo>
                  <a:pt x="36790" y="75490"/>
                </a:lnTo>
                <a:lnTo>
                  <a:pt x="36800" y="75420"/>
                </a:lnTo>
                <a:lnTo>
                  <a:pt x="36760" y="75410"/>
                </a:lnTo>
                <a:lnTo>
                  <a:pt x="36730" y="75480"/>
                </a:lnTo>
                <a:lnTo>
                  <a:pt x="36620" y="75560"/>
                </a:lnTo>
                <a:lnTo>
                  <a:pt x="36560" y="75520"/>
                </a:lnTo>
                <a:lnTo>
                  <a:pt x="36550" y="75470"/>
                </a:lnTo>
                <a:lnTo>
                  <a:pt x="36480" y="75480"/>
                </a:lnTo>
                <a:lnTo>
                  <a:pt x="36350" y="75470"/>
                </a:lnTo>
                <a:lnTo>
                  <a:pt x="36330" y="75510"/>
                </a:lnTo>
                <a:lnTo>
                  <a:pt x="36340" y="75570"/>
                </a:lnTo>
                <a:lnTo>
                  <a:pt x="36370" y="75590"/>
                </a:lnTo>
                <a:lnTo>
                  <a:pt x="36390" y="75670"/>
                </a:lnTo>
                <a:lnTo>
                  <a:pt x="36320" y="75720"/>
                </a:lnTo>
                <a:lnTo>
                  <a:pt x="36240" y="75750"/>
                </a:lnTo>
                <a:lnTo>
                  <a:pt x="36230" y="75810"/>
                </a:lnTo>
                <a:lnTo>
                  <a:pt x="36120" y="75830"/>
                </a:lnTo>
                <a:lnTo>
                  <a:pt x="36080" y="75860"/>
                </a:lnTo>
                <a:lnTo>
                  <a:pt x="36070" y="76010"/>
                </a:lnTo>
                <a:lnTo>
                  <a:pt x="36030" y="75950"/>
                </a:lnTo>
                <a:lnTo>
                  <a:pt x="35950" y="75970"/>
                </a:lnTo>
                <a:lnTo>
                  <a:pt x="35960" y="75900"/>
                </a:lnTo>
                <a:lnTo>
                  <a:pt x="35900" y="75910"/>
                </a:lnTo>
                <a:lnTo>
                  <a:pt x="35810" y="75950"/>
                </a:lnTo>
                <a:lnTo>
                  <a:pt x="35810" y="76040"/>
                </a:lnTo>
                <a:lnTo>
                  <a:pt x="35750" y="76000"/>
                </a:lnTo>
                <a:lnTo>
                  <a:pt x="35720" y="76030"/>
                </a:lnTo>
                <a:lnTo>
                  <a:pt x="35620" y="76060"/>
                </a:lnTo>
                <a:lnTo>
                  <a:pt x="35600" y="76000"/>
                </a:lnTo>
                <a:lnTo>
                  <a:pt x="35550" y="76000"/>
                </a:lnTo>
                <a:lnTo>
                  <a:pt x="35570" y="76100"/>
                </a:lnTo>
                <a:lnTo>
                  <a:pt x="35550" y="76150"/>
                </a:lnTo>
                <a:lnTo>
                  <a:pt x="35510" y="76150"/>
                </a:lnTo>
                <a:lnTo>
                  <a:pt x="35500" y="76110"/>
                </a:lnTo>
                <a:lnTo>
                  <a:pt x="35440" y="76110"/>
                </a:lnTo>
                <a:lnTo>
                  <a:pt x="35450" y="76160"/>
                </a:lnTo>
                <a:lnTo>
                  <a:pt x="35430" y="76180"/>
                </a:lnTo>
                <a:lnTo>
                  <a:pt x="35360" y="76190"/>
                </a:lnTo>
                <a:lnTo>
                  <a:pt x="35340" y="76130"/>
                </a:lnTo>
                <a:lnTo>
                  <a:pt x="35370" y="76080"/>
                </a:lnTo>
                <a:lnTo>
                  <a:pt x="35390" y="76000"/>
                </a:lnTo>
                <a:lnTo>
                  <a:pt x="35360" y="75880"/>
                </a:lnTo>
                <a:lnTo>
                  <a:pt x="35330" y="75830"/>
                </a:lnTo>
                <a:lnTo>
                  <a:pt x="35300" y="75870"/>
                </a:lnTo>
                <a:lnTo>
                  <a:pt x="35240" y="75840"/>
                </a:lnTo>
                <a:lnTo>
                  <a:pt x="35290" y="75760"/>
                </a:lnTo>
                <a:lnTo>
                  <a:pt x="35140" y="75750"/>
                </a:lnTo>
                <a:lnTo>
                  <a:pt x="35090" y="75710"/>
                </a:lnTo>
                <a:lnTo>
                  <a:pt x="35000" y="75760"/>
                </a:lnTo>
                <a:lnTo>
                  <a:pt x="34960" y="75680"/>
                </a:lnTo>
                <a:lnTo>
                  <a:pt x="34910" y="75710"/>
                </a:lnTo>
                <a:lnTo>
                  <a:pt x="34810" y="75730"/>
                </a:lnTo>
                <a:lnTo>
                  <a:pt x="34780" y="75570"/>
                </a:lnTo>
                <a:lnTo>
                  <a:pt x="34740" y="75570"/>
                </a:lnTo>
                <a:lnTo>
                  <a:pt x="34650" y="75680"/>
                </a:lnTo>
                <a:lnTo>
                  <a:pt x="34600" y="75660"/>
                </a:lnTo>
                <a:lnTo>
                  <a:pt x="34620" y="75550"/>
                </a:lnTo>
                <a:lnTo>
                  <a:pt x="34610" y="75510"/>
                </a:lnTo>
                <a:lnTo>
                  <a:pt x="34550" y="75560"/>
                </a:lnTo>
                <a:lnTo>
                  <a:pt x="34580" y="75650"/>
                </a:lnTo>
                <a:lnTo>
                  <a:pt x="34510" y="75670"/>
                </a:lnTo>
                <a:lnTo>
                  <a:pt x="34470" y="75720"/>
                </a:lnTo>
                <a:lnTo>
                  <a:pt x="34520" y="75740"/>
                </a:lnTo>
                <a:lnTo>
                  <a:pt x="34570" y="75790"/>
                </a:lnTo>
                <a:lnTo>
                  <a:pt x="34550" y="75840"/>
                </a:lnTo>
                <a:lnTo>
                  <a:pt x="34590" y="75920"/>
                </a:lnTo>
                <a:lnTo>
                  <a:pt x="34580" y="75960"/>
                </a:lnTo>
                <a:lnTo>
                  <a:pt x="34460" y="75980"/>
                </a:lnTo>
                <a:lnTo>
                  <a:pt x="34380" y="75950"/>
                </a:lnTo>
                <a:lnTo>
                  <a:pt x="34340" y="75970"/>
                </a:lnTo>
                <a:lnTo>
                  <a:pt x="34340" y="76010"/>
                </a:lnTo>
                <a:lnTo>
                  <a:pt x="34290" y="76010"/>
                </a:lnTo>
                <a:lnTo>
                  <a:pt x="34220" y="75920"/>
                </a:lnTo>
                <a:lnTo>
                  <a:pt x="34180" y="75920"/>
                </a:lnTo>
                <a:lnTo>
                  <a:pt x="34150" y="76030"/>
                </a:lnTo>
                <a:lnTo>
                  <a:pt x="34100" y="76000"/>
                </a:lnTo>
                <a:lnTo>
                  <a:pt x="34070" y="75880"/>
                </a:lnTo>
                <a:lnTo>
                  <a:pt x="34080" y="75830"/>
                </a:lnTo>
                <a:lnTo>
                  <a:pt x="34040" y="75810"/>
                </a:lnTo>
                <a:lnTo>
                  <a:pt x="34140" y="75700"/>
                </a:lnTo>
                <a:lnTo>
                  <a:pt x="34170" y="75570"/>
                </a:lnTo>
                <a:lnTo>
                  <a:pt x="34240" y="75560"/>
                </a:lnTo>
                <a:lnTo>
                  <a:pt x="34220" y="75480"/>
                </a:lnTo>
                <a:lnTo>
                  <a:pt x="34150" y="75420"/>
                </a:lnTo>
                <a:lnTo>
                  <a:pt x="34090" y="75400"/>
                </a:lnTo>
                <a:lnTo>
                  <a:pt x="34110" y="75330"/>
                </a:lnTo>
                <a:lnTo>
                  <a:pt x="34060" y="75280"/>
                </a:lnTo>
                <a:lnTo>
                  <a:pt x="33980" y="75250"/>
                </a:lnTo>
                <a:lnTo>
                  <a:pt x="33940" y="75210"/>
                </a:lnTo>
                <a:lnTo>
                  <a:pt x="33950" y="75140"/>
                </a:lnTo>
                <a:lnTo>
                  <a:pt x="34050" y="75130"/>
                </a:lnTo>
                <a:lnTo>
                  <a:pt x="34040" y="75050"/>
                </a:lnTo>
                <a:lnTo>
                  <a:pt x="33990" y="75030"/>
                </a:lnTo>
                <a:lnTo>
                  <a:pt x="33970" y="74960"/>
                </a:lnTo>
                <a:lnTo>
                  <a:pt x="33910" y="74910"/>
                </a:lnTo>
                <a:lnTo>
                  <a:pt x="33880" y="74930"/>
                </a:lnTo>
                <a:lnTo>
                  <a:pt x="33810" y="74900"/>
                </a:lnTo>
                <a:lnTo>
                  <a:pt x="33830" y="74820"/>
                </a:lnTo>
                <a:lnTo>
                  <a:pt x="33900" y="74830"/>
                </a:lnTo>
                <a:lnTo>
                  <a:pt x="33950" y="74800"/>
                </a:lnTo>
                <a:lnTo>
                  <a:pt x="33960" y="74740"/>
                </a:lnTo>
                <a:lnTo>
                  <a:pt x="34010" y="74780"/>
                </a:lnTo>
                <a:lnTo>
                  <a:pt x="34180" y="74790"/>
                </a:lnTo>
                <a:lnTo>
                  <a:pt x="34160" y="74910"/>
                </a:lnTo>
                <a:lnTo>
                  <a:pt x="34170" y="74970"/>
                </a:lnTo>
                <a:lnTo>
                  <a:pt x="34150" y="75010"/>
                </a:lnTo>
                <a:lnTo>
                  <a:pt x="34190" y="75040"/>
                </a:lnTo>
                <a:lnTo>
                  <a:pt x="34190" y="75120"/>
                </a:lnTo>
                <a:lnTo>
                  <a:pt x="34310" y="75140"/>
                </a:lnTo>
                <a:lnTo>
                  <a:pt x="34370" y="75170"/>
                </a:lnTo>
                <a:lnTo>
                  <a:pt x="34460" y="75150"/>
                </a:lnTo>
                <a:lnTo>
                  <a:pt x="34490" y="75280"/>
                </a:lnTo>
                <a:lnTo>
                  <a:pt x="34550" y="75300"/>
                </a:lnTo>
                <a:lnTo>
                  <a:pt x="34590" y="75250"/>
                </a:lnTo>
                <a:lnTo>
                  <a:pt x="34660" y="75260"/>
                </a:lnTo>
                <a:lnTo>
                  <a:pt x="34720" y="75250"/>
                </a:lnTo>
                <a:lnTo>
                  <a:pt x="34790" y="75260"/>
                </a:lnTo>
                <a:lnTo>
                  <a:pt x="34870" y="75190"/>
                </a:lnTo>
                <a:lnTo>
                  <a:pt x="34890" y="75250"/>
                </a:lnTo>
                <a:lnTo>
                  <a:pt x="34950" y="75200"/>
                </a:lnTo>
                <a:lnTo>
                  <a:pt x="34980" y="75200"/>
                </a:lnTo>
                <a:lnTo>
                  <a:pt x="35040" y="75310"/>
                </a:lnTo>
                <a:lnTo>
                  <a:pt x="35090" y="75320"/>
                </a:lnTo>
                <a:lnTo>
                  <a:pt x="35060" y="75410"/>
                </a:lnTo>
                <a:lnTo>
                  <a:pt x="35120" y="75440"/>
                </a:lnTo>
                <a:lnTo>
                  <a:pt x="35060" y="75520"/>
                </a:lnTo>
                <a:lnTo>
                  <a:pt x="35080" y="75560"/>
                </a:lnTo>
                <a:lnTo>
                  <a:pt x="35190" y="75560"/>
                </a:lnTo>
                <a:lnTo>
                  <a:pt x="35210" y="75610"/>
                </a:lnTo>
                <a:lnTo>
                  <a:pt x="35270" y="75570"/>
                </a:lnTo>
                <a:lnTo>
                  <a:pt x="35240" y="75450"/>
                </a:lnTo>
                <a:lnTo>
                  <a:pt x="35300" y="75430"/>
                </a:lnTo>
                <a:lnTo>
                  <a:pt x="35300" y="75360"/>
                </a:lnTo>
                <a:lnTo>
                  <a:pt x="35270" y="75340"/>
                </a:lnTo>
                <a:lnTo>
                  <a:pt x="35180" y="75350"/>
                </a:lnTo>
                <a:lnTo>
                  <a:pt x="35150" y="75320"/>
                </a:lnTo>
                <a:lnTo>
                  <a:pt x="35170" y="75250"/>
                </a:lnTo>
                <a:lnTo>
                  <a:pt x="35120" y="75230"/>
                </a:lnTo>
                <a:lnTo>
                  <a:pt x="35020" y="75210"/>
                </a:lnTo>
                <a:lnTo>
                  <a:pt x="35050" y="75120"/>
                </a:lnTo>
                <a:lnTo>
                  <a:pt x="35080" y="75120"/>
                </a:lnTo>
                <a:lnTo>
                  <a:pt x="35140" y="75070"/>
                </a:lnTo>
                <a:lnTo>
                  <a:pt x="35160" y="75020"/>
                </a:lnTo>
                <a:lnTo>
                  <a:pt x="35210" y="74980"/>
                </a:lnTo>
                <a:lnTo>
                  <a:pt x="35190" y="74940"/>
                </a:lnTo>
                <a:lnTo>
                  <a:pt x="35090" y="74980"/>
                </a:lnTo>
                <a:lnTo>
                  <a:pt x="35080" y="74920"/>
                </a:lnTo>
                <a:lnTo>
                  <a:pt x="35160" y="74910"/>
                </a:lnTo>
                <a:lnTo>
                  <a:pt x="35190" y="74810"/>
                </a:lnTo>
                <a:lnTo>
                  <a:pt x="35390" y="74810"/>
                </a:lnTo>
                <a:lnTo>
                  <a:pt x="35490" y="74850"/>
                </a:lnTo>
                <a:lnTo>
                  <a:pt x="35520" y="74790"/>
                </a:lnTo>
                <a:lnTo>
                  <a:pt x="35470" y="74630"/>
                </a:lnTo>
                <a:lnTo>
                  <a:pt x="35490" y="74540"/>
                </a:lnTo>
                <a:lnTo>
                  <a:pt x="35440" y="74470"/>
                </a:lnTo>
                <a:lnTo>
                  <a:pt x="35370" y="74500"/>
                </a:lnTo>
                <a:lnTo>
                  <a:pt x="35340" y="74490"/>
                </a:lnTo>
                <a:lnTo>
                  <a:pt x="35330" y="74400"/>
                </a:lnTo>
                <a:lnTo>
                  <a:pt x="35290" y="74370"/>
                </a:lnTo>
                <a:lnTo>
                  <a:pt x="35200" y="74340"/>
                </a:lnTo>
                <a:lnTo>
                  <a:pt x="35160" y="74380"/>
                </a:lnTo>
                <a:lnTo>
                  <a:pt x="35150" y="74440"/>
                </a:lnTo>
                <a:lnTo>
                  <a:pt x="35190" y="74540"/>
                </a:lnTo>
                <a:lnTo>
                  <a:pt x="35220" y="74540"/>
                </a:lnTo>
                <a:lnTo>
                  <a:pt x="35260" y="74700"/>
                </a:lnTo>
                <a:lnTo>
                  <a:pt x="35170" y="74730"/>
                </a:lnTo>
                <a:lnTo>
                  <a:pt x="35150" y="74660"/>
                </a:lnTo>
                <a:lnTo>
                  <a:pt x="35100" y="74620"/>
                </a:lnTo>
                <a:lnTo>
                  <a:pt x="35110" y="74510"/>
                </a:lnTo>
                <a:lnTo>
                  <a:pt x="34890" y="74490"/>
                </a:lnTo>
                <a:lnTo>
                  <a:pt x="34890" y="74340"/>
                </a:lnTo>
                <a:lnTo>
                  <a:pt x="34830" y="74350"/>
                </a:lnTo>
                <a:lnTo>
                  <a:pt x="34790" y="74380"/>
                </a:lnTo>
                <a:lnTo>
                  <a:pt x="34660" y="74390"/>
                </a:lnTo>
                <a:lnTo>
                  <a:pt x="34540" y="74320"/>
                </a:lnTo>
                <a:lnTo>
                  <a:pt x="34480" y="74340"/>
                </a:lnTo>
                <a:lnTo>
                  <a:pt x="34470" y="74420"/>
                </a:lnTo>
                <a:lnTo>
                  <a:pt x="34430" y="74460"/>
                </a:lnTo>
                <a:lnTo>
                  <a:pt x="34420" y="74530"/>
                </a:lnTo>
                <a:lnTo>
                  <a:pt x="34440" y="74550"/>
                </a:lnTo>
                <a:lnTo>
                  <a:pt x="34420" y="74650"/>
                </a:lnTo>
                <a:lnTo>
                  <a:pt x="34380" y="74680"/>
                </a:lnTo>
                <a:lnTo>
                  <a:pt x="34330" y="74680"/>
                </a:lnTo>
                <a:lnTo>
                  <a:pt x="34260" y="74600"/>
                </a:lnTo>
                <a:lnTo>
                  <a:pt x="34210" y="74590"/>
                </a:lnTo>
                <a:lnTo>
                  <a:pt x="34130" y="74620"/>
                </a:lnTo>
                <a:lnTo>
                  <a:pt x="34080" y="74600"/>
                </a:lnTo>
                <a:lnTo>
                  <a:pt x="33990" y="74610"/>
                </a:lnTo>
                <a:lnTo>
                  <a:pt x="33950" y="74600"/>
                </a:lnTo>
                <a:lnTo>
                  <a:pt x="33920" y="74500"/>
                </a:lnTo>
                <a:lnTo>
                  <a:pt x="33970" y="74480"/>
                </a:lnTo>
                <a:lnTo>
                  <a:pt x="33970" y="74410"/>
                </a:lnTo>
                <a:lnTo>
                  <a:pt x="33850" y="74370"/>
                </a:lnTo>
                <a:lnTo>
                  <a:pt x="33790" y="74280"/>
                </a:lnTo>
                <a:lnTo>
                  <a:pt x="33800" y="74170"/>
                </a:lnTo>
                <a:lnTo>
                  <a:pt x="33840" y="74160"/>
                </a:lnTo>
                <a:lnTo>
                  <a:pt x="33890" y="74110"/>
                </a:lnTo>
                <a:lnTo>
                  <a:pt x="33960" y="74140"/>
                </a:lnTo>
                <a:lnTo>
                  <a:pt x="33970" y="74020"/>
                </a:lnTo>
                <a:lnTo>
                  <a:pt x="34010" y="74020"/>
                </a:lnTo>
                <a:lnTo>
                  <a:pt x="34050" y="73920"/>
                </a:lnTo>
                <a:lnTo>
                  <a:pt x="33870" y="73910"/>
                </a:lnTo>
                <a:lnTo>
                  <a:pt x="33800" y="73940"/>
                </a:lnTo>
                <a:lnTo>
                  <a:pt x="33750" y="73930"/>
                </a:lnTo>
                <a:lnTo>
                  <a:pt x="33700" y="73830"/>
                </a:lnTo>
                <a:lnTo>
                  <a:pt x="33580" y="73780"/>
                </a:lnTo>
                <a:lnTo>
                  <a:pt x="33540" y="73710"/>
                </a:lnTo>
                <a:lnTo>
                  <a:pt x="33520" y="73640"/>
                </a:lnTo>
                <a:lnTo>
                  <a:pt x="33470" y="73590"/>
                </a:lnTo>
                <a:lnTo>
                  <a:pt x="33500" y="73370"/>
                </a:lnTo>
                <a:lnTo>
                  <a:pt x="33570" y="73200"/>
                </a:lnTo>
                <a:lnTo>
                  <a:pt x="33520" y="73070"/>
                </a:lnTo>
                <a:lnTo>
                  <a:pt x="33670" y="73050"/>
                </a:lnTo>
                <a:lnTo>
                  <a:pt x="33690" y="72930"/>
                </a:lnTo>
                <a:lnTo>
                  <a:pt x="33710" y="72900"/>
                </a:lnTo>
                <a:lnTo>
                  <a:pt x="33720" y="72830"/>
                </a:lnTo>
                <a:lnTo>
                  <a:pt x="33700" y="72760"/>
                </a:lnTo>
                <a:lnTo>
                  <a:pt x="33740" y="72750"/>
                </a:lnTo>
                <a:lnTo>
                  <a:pt x="33760" y="72620"/>
                </a:lnTo>
                <a:lnTo>
                  <a:pt x="33750" y="72550"/>
                </a:lnTo>
                <a:lnTo>
                  <a:pt x="33690" y="72560"/>
                </a:lnTo>
                <a:lnTo>
                  <a:pt x="33650" y="72580"/>
                </a:lnTo>
                <a:lnTo>
                  <a:pt x="33620" y="72550"/>
                </a:lnTo>
                <a:lnTo>
                  <a:pt x="33570" y="72550"/>
                </a:lnTo>
                <a:lnTo>
                  <a:pt x="33480" y="72530"/>
                </a:lnTo>
                <a:lnTo>
                  <a:pt x="33460" y="72490"/>
                </a:lnTo>
                <a:lnTo>
                  <a:pt x="33530" y="72400"/>
                </a:lnTo>
                <a:lnTo>
                  <a:pt x="33500" y="72290"/>
                </a:lnTo>
                <a:lnTo>
                  <a:pt x="33500" y="72260"/>
                </a:lnTo>
                <a:lnTo>
                  <a:pt x="33570" y="72190"/>
                </a:lnTo>
                <a:lnTo>
                  <a:pt x="33630" y="72230"/>
                </a:lnTo>
                <a:lnTo>
                  <a:pt x="33680" y="72240"/>
                </a:lnTo>
                <a:lnTo>
                  <a:pt x="33740" y="72280"/>
                </a:lnTo>
                <a:lnTo>
                  <a:pt x="33790" y="72360"/>
                </a:lnTo>
                <a:lnTo>
                  <a:pt x="33890" y="72360"/>
                </a:lnTo>
                <a:lnTo>
                  <a:pt x="33990" y="72380"/>
                </a:lnTo>
                <a:lnTo>
                  <a:pt x="34030" y="72410"/>
                </a:lnTo>
                <a:lnTo>
                  <a:pt x="34130" y="72360"/>
                </a:lnTo>
                <a:lnTo>
                  <a:pt x="34250" y="72360"/>
                </a:lnTo>
                <a:lnTo>
                  <a:pt x="34240" y="72430"/>
                </a:lnTo>
                <a:lnTo>
                  <a:pt x="34340" y="72450"/>
                </a:lnTo>
                <a:lnTo>
                  <a:pt x="34350" y="72380"/>
                </a:lnTo>
                <a:lnTo>
                  <a:pt x="34420" y="72360"/>
                </a:lnTo>
                <a:lnTo>
                  <a:pt x="34470" y="72250"/>
                </a:lnTo>
                <a:lnTo>
                  <a:pt x="34470" y="72180"/>
                </a:lnTo>
                <a:lnTo>
                  <a:pt x="34530" y="72140"/>
                </a:lnTo>
                <a:lnTo>
                  <a:pt x="34540" y="72070"/>
                </a:lnTo>
                <a:lnTo>
                  <a:pt x="34490" y="72060"/>
                </a:lnTo>
                <a:lnTo>
                  <a:pt x="34500" y="72020"/>
                </a:lnTo>
                <a:lnTo>
                  <a:pt x="34560" y="72020"/>
                </a:lnTo>
                <a:lnTo>
                  <a:pt x="34570" y="71970"/>
                </a:lnTo>
                <a:lnTo>
                  <a:pt x="34560" y="71900"/>
                </a:lnTo>
                <a:lnTo>
                  <a:pt x="34510" y="71830"/>
                </a:lnTo>
                <a:lnTo>
                  <a:pt x="34450" y="71820"/>
                </a:lnTo>
                <a:lnTo>
                  <a:pt x="34510" y="71730"/>
                </a:lnTo>
                <a:lnTo>
                  <a:pt x="34580" y="71730"/>
                </a:lnTo>
                <a:lnTo>
                  <a:pt x="34530" y="71680"/>
                </a:lnTo>
                <a:lnTo>
                  <a:pt x="34530" y="71630"/>
                </a:lnTo>
                <a:lnTo>
                  <a:pt x="34440" y="71620"/>
                </a:lnTo>
                <a:lnTo>
                  <a:pt x="34420" y="71520"/>
                </a:lnTo>
                <a:lnTo>
                  <a:pt x="34310" y="71540"/>
                </a:lnTo>
                <a:lnTo>
                  <a:pt x="34300" y="71490"/>
                </a:lnTo>
                <a:lnTo>
                  <a:pt x="34230" y="71430"/>
                </a:lnTo>
                <a:lnTo>
                  <a:pt x="34240" y="71360"/>
                </a:lnTo>
                <a:lnTo>
                  <a:pt x="34200" y="71310"/>
                </a:lnTo>
                <a:lnTo>
                  <a:pt x="34200" y="71210"/>
                </a:lnTo>
                <a:lnTo>
                  <a:pt x="34140" y="71170"/>
                </a:lnTo>
                <a:lnTo>
                  <a:pt x="34110" y="71120"/>
                </a:lnTo>
                <a:lnTo>
                  <a:pt x="34040" y="71050"/>
                </a:lnTo>
                <a:lnTo>
                  <a:pt x="34050" y="71010"/>
                </a:lnTo>
                <a:lnTo>
                  <a:pt x="34110" y="71030"/>
                </a:lnTo>
                <a:lnTo>
                  <a:pt x="34200" y="71030"/>
                </a:lnTo>
                <a:lnTo>
                  <a:pt x="34200" y="70950"/>
                </a:lnTo>
                <a:lnTo>
                  <a:pt x="34190" y="70810"/>
                </a:lnTo>
                <a:lnTo>
                  <a:pt x="34200" y="70750"/>
                </a:lnTo>
                <a:lnTo>
                  <a:pt x="34200" y="70660"/>
                </a:lnTo>
                <a:lnTo>
                  <a:pt x="34310" y="70630"/>
                </a:lnTo>
                <a:lnTo>
                  <a:pt x="34350" y="70590"/>
                </a:lnTo>
                <a:lnTo>
                  <a:pt x="34440" y="70670"/>
                </a:lnTo>
                <a:lnTo>
                  <a:pt x="34470" y="70570"/>
                </a:lnTo>
                <a:lnTo>
                  <a:pt x="34400" y="70520"/>
                </a:lnTo>
                <a:lnTo>
                  <a:pt x="34330" y="70480"/>
                </a:lnTo>
                <a:lnTo>
                  <a:pt x="34350" y="70430"/>
                </a:lnTo>
                <a:lnTo>
                  <a:pt x="34330" y="70400"/>
                </a:lnTo>
                <a:lnTo>
                  <a:pt x="34250" y="70390"/>
                </a:lnTo>
                <a:lnTo>
                  <a:pt x="34250" y="70310"/>
                </a:lnTo>
                <a:lnTo>
                  <a:pt x="34290" y="70230"/>
                </a:lnTo>
                <a:lnTo>
                  <a:pt x="34300" y="70110"/>
                </a:lnTo>
                <a:lnTo>
                  <a:pt x="34200" y="70100"/>
                </a:lnTo>
                <a:lnTo>
                  <a:pt x="34210" y="70020"/>
                </a:lnTo>
                <a:lnTo>
                  <a:pt x="34330" y="69860"/>
                </a:lnTo>
                <a:lnTo>
                  <a:pt x="34410" y="69820"/>
                </a:lnTo>
                <a:lnTo>
                  <a:pt x="34480" y="69800"/>
                </a:lnTo>
                <a:lnTo>
                  <a:pt x="34520" y="69770"/>
                </a:lnTo>
                <a:lnTo>
                  <a:pt x="34620" y="69750"/>
                </a:lnTo>
                <a:lnTo>
                  <a:pt x="34770" y="69740"/>
                </a:lnTo>
                <a:lnTo>
                  <a:pt x="34810" y="69720"/>
                </a:lnTo>
                <a:lnTo>
                  <a:pt x="34900" y="69750"/>
                </a:lnTo>
                <a:lnTo>
                  <a:pt x="35090" y="69760"/>
                </a:lnTo>
                <a:lnTo>
                  <a:pt x="35150" y="69790"/>
                </a:lnTo>
                <a:lnTo>
                  <a:pt x="35240" y="69790"/>
                </a:lnTo>
                <a:lnTo>
                  <a:pt x="35290" y="69770"/>
                </a:lnTo>
                <a:lnTo>
                  <a:pt x="35400" y="69810"/>
                </a:lnTo>
                <a:lnTo>
                  <a:pt x="35520" y="69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