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Andaman and Nicobar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Andaman and Nicob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250" y="94110"/>
                </a:moveTo>
                <a:lnTo>
                  <a:pt x="80230" y="94150"/>
                </a:lnTo>
                <a:lnTo>
                  <a:pt x="80260" y="94190"/>
                </a:lnTo>
                <a:lnTo>
                  <a:pt x="80310" y="94180"/>
                </a:lnTo>
                <a:lnTo>
                  <a:pt x="80350" y="94260"/>
                </a:lnTo>
                <a:lnTo>
                  <a:pt x="80340" y="94290"/>
                </a:lnTo>
                <a:lnTo>
                  <a:pt x="80360" y="94360"/>
                </a:lnTo>
                <a:lnTo>
                  <a:pt x="80370" y="94440"/>
                </a:lnTo>
                <a:lnTo>
                  <a:pt x="80360" y="94540"/>
                </a:lnTo>
                <a:lnTo>
                  <a:pt x="80400" y="94560"/>
                </a:lnTo>
                <a:lnTo>
                  <a:pt x="80440" y="94640"/>
                </a:lnTo>
                <a:lnTo>
                  <a:pt x="80450" y="94750"/>
                </a:lnTo>
                <a:lnTo>
                  <a:pt x="80430" y="94780"/>
                </a:lnTo>
                <a:lnTo>
                  <a:pt x="80470" y="94820"/>
                </a:lnTo>
                <a:lnTo>
                  <a:pt x="80490" y="94880"/>
                </a:lnTo>
                <a:lnTo>
                  <a:pt x="80440" y="94930"/>
                </a:lnTo>
                <a:lnTo>
                  <a:pt x="80420" y="94990"/>
                </a:lnTo>
                <a:lnTo>
                  <a:pt x="80440" y="95020"/>
                </a:lnTo>
                <a:lnTo>
                  <a:pt x="80380" y="95050"/>
                </a:lnTo>
                <a:lnTo>
                  <a:pt x="80400" y="95100"/>
                </a:lnTo>
                <a:lnTo>
                  <a:pt x="80370" y="95140"/>
                </a:lnTo>
                <a:lnTo>
                  <a:pt x="80370" y="95200"/>
                </a:lnTo>
                <a:lnTo>
                  <a:pt x="80420" y="95220"/>
                </a:lnTo>
                <a:lnTo>
                  <a:pt x="80380" y="95320"/>
                </a:lnTo>
                <a:lnTo>
                  <a:pt x="80350" y="95340"/>
                </a:lnTo>
                <a:lnTo>
                  <a:pt x="80310" y="95290"/>
                </a:lnTo>
                <a:lnTo>
                  <a:pt x="80260" y="95290"/>
                </a:lnTo>
                <a:lnTo>
                  <a:pt x="80240" y="95330"/>
                </a:lnTo>
                <a:lnTo>
                  <a:pt x="80250" y="95380"/>
                </a:lnTo>
                <a:lnTo>
                  <a:pt x="80200" y="95450"/>
                </a:lnTo>
                <a:lnTo>
                  <a:pt x="80140" y="95430"/>
                </a:lnTo>
                <a:lnTo>
                  <a:pt x="80160" y="95310"/>
                </a:lnTo>
                <a:lnTo>
                  <a:pt x="80120" y="95290"/>
                </a:lnTo>
                <a:lnTo>
                  <a:pt x="80080" y="95230"/>
                </a:lnTo>
                <a:lnTo>
                  <a:pt x="80100" y="95190"/>
                </a:lnTo>
                <a:lnTo>
                  <a:pt x="80050" y="95150"/>
                </a:lnTo>
                <a:lnTo>
                  <a:pt x="80060" y="95100"/>
                </a:lnTo>
                <a:lnTo>
                  <a:pt x="80020" y="95030"/>
                </a:lnTo>
                <a:lnTo>
                  <a:pt x="79980" y="95030"/>
                </a:lnTo>
                <a:lnTo>
                  <a:pt x="79960" y="94980"/>
                </a:lnTo>
                <a:lnTo>
                  <a:pt x="79990" y="94950"/>
                </a:lnTo>
                <a:lnTo>
                  <a:pt x="79970" y="94880"/>
                </a:lnTo>
                <a:lnTo>
                  <a:pt x="79930" y="94860"/>
                </a:lnTo>
                <a:lnTo>
                  <a:pt x="79910" y="94800"/>
                </a:lnTo>
                <a:lnTo>
                  <a:pt x="79870" y="94810"/>
                </a:lnTo>
                <a:lnTo>
                  <a:pt x="79840" y="94750"/>
                </a:lnTo>
                <a:lnTo>
                  <a:pt x="79810" y="94730"/>
                </a:lnTo>
                <a:lnTo>
                  <a:pt x="79760" y="94740"/>
                </a:lnTo>
                <a:lnTo>
                  <a:pt x="79750" y="94660"/>
                </a:lnTo>
                <a:lnTo>
                  <a:pt x="79760" y="94550"/>
                </a:lnTo>
                <a:lnTo>
                  <a:pt x="79740" y="94540"/>
                </a:lnTo>
                <a:lnTo>
                  <a:pt x="79720" y="94430"/>
                </a:lnTo>
                <a:lnTo>
                  <a:pt x="79780" y="94390"/>
                </a:lnTo>
                <a:lnTo>
                  <a:pt x="79780" y="94290"/>
                </a:lnTo>
                <a:lnTo>
                  <a:pt x="79810" y="94250"/>
                </a:lnTo>
                <a:lnTo>
                  <a:pt x="79880" y="94250"/>
                </a:lnTo>
                <a:lnTo>
                  <a:pt x="79940" y="94260"/>
                </a:lnTo>
                <a:lnTo>
                  <a:pt x="80000" y="94190"/>
                </a:lnTo>
                <a:lnTo>
                  <a:pt x="80140" y="94180"/>
                </a:lnTo>
                <a:lnTo>
                  <a:pt x="80140" y="94150"/>
                </a:lnTo>
                <a:lnTo>
                  <a:pt x="80190" y="94120"/>
                </a:lnTo>
                <a:lnTo>
                  <a:pt x="80250" y="94110"/>
                </a:lnTo>
                <a:close/>
                <a:moveTo>
                  <a:pt x="79880" y="93550"/>
                </a:moveTo>
                <a:lnTo>
                  <a:pt x="79910" y="93610"/>
                </a:lnTo>
                <a:lnTo>
                  <a:pt x="79910" y="93680"/>
                </a:lnTo>
                <a:lnTo>
                  <a:pt x="80000" y="93740"/>
                </a:lnTo>
                <a:lnTo>
                  <a:pt x="79990" y="93790"/>
                </a:lnTo>
                <a:lnTo>
                  <a:pt x="79960" y="93820"/>
                </a:lnTo>
                <a:lnTo>
                  <a:pt x="79910" y="93920"/>
                </a:lnTo>
                <a:lnTo>
                  <a:pt x="79860" y="93940"/>
                </a:lnTo>
                <a:lnTo>
                  <a:pt x="79790" y="93990"/>
                </a:lnTo>
                <a:lnTo>
                  <a:pt x="79760" y="94060"/>
                </a:lnTo>
                <a:lnTo>
                  <a:pt x="79700" y="94110"/>
                </a:lnTo>
                <a:lnTo>
                  <a:pt x="79650" y="94040"/>
                </a:lnTo>
                <a:lnTo>
                  <a:pt x="79660" y="93980"/>
                </a:lnTo>
                <a:lnTo>
                  <a:pt x="79640" y="93930"/>
                </a:lnTo>
                <a:lnTo>
                  <a:pt x="79670" y="93890"/>
                </a:lnTo>
                <a:lnTo>
                  <a:pt x="79660" y="93780"/>
                </a:lnTo>
                <a:lnTo>
                  <a:pt x="79740" y="93730"/>
                </a:lnTo>
                <a:lnTo>
                  <a:pt x="79870" y="93690"/>
                </a:lnTo>
                <a:lnTo>
                  <a:pt x="79860" y="93570"/>
                </a:lnTo>
                <a:lnTo>
                  <a:pt x="79880" y="93550"/>
                </a:lnTo>
                <a:close/>
                <a:moveTo>
                  <a:pt x="78970" y="91950"/>
                </a:moveTo>
                <a:lnTo>
                  <a:pt x="79050" y="92000"/>
                </a:lnTo>
                <a:lnTo>
                  <a:pt x="79030" y="92090"/>
                </a:lnTo>
                <a:lnTo>
                  <a:pt x="79080" y="92130"/>
                </a:lnTo>
                <a:lnTo>
                  <a:pt x="79110" y="92100"/>
                </a:lnTo>
                <a:lnTo>
                  <a:pt x="79190" y="92190"/>
                </a:lnTo>
                <a:lnTo>
                  <a:pt x="79230" y="92300"/>
                </a:lnTo>
                <a:lnTo>
                  <a:pt x="79190" y="92370"/>
                </a:lnTo>
                <a:lnTo>
                  <a:pt x="79140" y="92290"/>
                </a:lnTo>
                <a:lnTo>
                  <a:pt x="79070" y="92270"/>
                </a:lnTo>
                <a:lnTo>
                  <a:pt x="79020" y="92290"/>
                </a:lnTo>
                <a:lnTo>
                  <a:pt x="78960" y="92340"/>
                </a:lnTo>
                <a:lnTo>
                  <a:pt x="78900" y="92320"/>
                </a:lnTo>
                <a:lnTo>
                  <a:pt x="78870" y="92290"/>
                </a:lnTo>
                <a:lnTo>
                  <a:pt x="78880" y="92220"/>
                </a:lnTo>
                <a:lnTo>
                  <a:pt x="78800" y="92170"/>
                </a:lnTo>
                <a:lnTo>
                  <a:pt x="78780" y="92120"/>
                </a:lnTo>
                <a:lnTo>
                  <a:pt x="78820" y="92080"/>
                </a:lnTo>
                <a:lnTo>
                  <a:pt x="78810" y="92030"/>
                </a:lnTo>
                <a:lnTo>
                  <a:pt x="78850" y="91980"/>
                </a:lnTo>
                <a:lnTo>
                  <a:pt x="78900" y="91990"/>
                </a:lnTo>
                <a:lnTo>
                  <a:pt x="78970" y="91950"/>
                </a:lnTo>
                <a:close/>
                <a:moveTo>
                  <a:pt x="79430" y="91940"/>
                </a:moveTo>
                <a:lnTo>
                  <a:pt x="79470" y="91950"/>
                </a:lnTo>
                <a:lnTo>
                  <a:pt x="79520" y="92040"/>
                </a:lnTo>
                <a:lnTo>
                  <a:pt x="79510" y="92200"/>
                </a:lnTo>
                <a:lnTo>
                  <a:pt x="79500" y="92210"/>
                </a:lnTo>
                <a:lnTo>
                  <a:pt x="79320" y="92060"/>
                </a:lnTo>
                <a:lnTo>
                  <a:pt x="79410" y="91970"/>
                </a:lnTo>
                <a:lnTo>
                  <a:pt x="79430" y="91940"/>
                </a:lnTo>
                <a:close/>
                <a:moveTo>
                  <a:pt x="79510" y="91670"/>
                </a:moveTo>
                <a:lnTo>
                  <a:pt x="79540" y="91710"/>
                </a:lnTo>
                <a:lnTo>
                  <a:pt x="79550" y="91830"/>
                </a:lnTo>
                <a:lnTo>
                  <a:pt x="79570" y="91890"/>
                </a:lnTo>
                <a:lnTo>
                  <a:pt x="79550" y="91910"/>
                </a:lnTo>
                <a:lnTo>
                  <a:pt x="79490" y="91830"/>
                </a:lnTo>
                <a:lnTo>
                  <a:pt x="79520" y="91790"/>
                </a:lnTo>
                <a:lnTo>
                  <a:pt x="79490" y="91760"/>
                </a:lnTo>
                <a:lnTo>
                  <a:pt x="79470" y="91690"/>
                </a:lnTo>
                <a:lnTo>
                  <a:pt x="79510" y="91670"/>
                </a:lnTo>
                <a:close/>
                <a:moveTo>
                  <a:pt x="79370" y="91380"/>
                </a:moveTo>
                <a:lnTo>
                  <a:pt x="79420" y="91390"/>
                </a:lnTo>
                <a:lnTo>
                  <a:pt x="79420" y="91470"/>
                </a:lnTo>
                <a:lnTo>
                  <a:pt x="79370" y="91540"/>
                </a:lnTo>
                <a:lnTo>
                  <a:pt x="79320" y="91560"/>
                </a:lnTo>
                <a:lnTo>
                  <a:pt x="79310" y="91620"/>
                </a:lnTo>
                <a:lnTo>
                  <a:pt x="79370" y="91690"/>
                </a:lnTo>
                <a:lnTo>
                  <a:pt x="79380" y="91740"/>
                </a:lnTo>
                <a:lnTo>
                  <a:pt x="79430" y="91770"/>
                </a:lnTo>
                <a:lnTo>
                  <a:pt x="79440" y="91830"/>
                </a:lnTo>
                <a:lnTo>
                  <a:pt x="79410" y="91910"/>
                </a:lnTo>
                <a:lnTo>
                  <a:pt x="79320" y="91920"/>
                </a:lnTo>
                <a:lnTo>
                  <a:pt x="79320" y="92010"/>
                </a:lnTo>
                <a:lnTo>
                  <a:pt x="79280" y="92020"/>
                </a:lnTo>
                <a:lnTo>
                  <a:pt x="79260" y="91910"/>
                </a:lnTo>
                <a:lnTo>
                  <a:pt x="79370" y="91860"/>
                </a:lnTo>
                <a:lnTo>
                  <a:pt x="79370" y="91800"/>
                </a:lnTo>
                <a:lnTo>
                  <a:pt x="79340" y="91780"/>
                </a:lnTo>
                <a:lnTo>
                  <a:pt x="79260" y="91870"/>
                </a:lnTo>
                <a:lnTo>
                  <a:pt x="79250" y="91800"/>
                </a:lnTo>
                <a:lnTo>
                  <a:pt x="79180" y="91670"/>
                </a:lnTo>
                <a:lnTo>
                  <a:pt x="79170" y="91530"/>
                </a:lnTo>
                <a:lnTo>
                  <a:pt x="79230" y="91500"/>
                </a:lnTo>
                <a:lnTo>
                  <a:pt x="79270" y="91470"/>
                </a:lnTo>
                <a:lnTo>
                  <a:pt x="79280" y="91400"/>
                </a:lnTo>
                <a:lnTo>
                  <a:pt x="79370" y="91380"/>
                </a:lnTo>
                <a:close/>
                <a:moveTo>
                  <a:pt x="78570" y="91280"/>
                </a:moveTo>
                <a:lnTo>
                  <a:pt x="78620" y="91380"/>
                </a:lnTo>
                <a:lnTo>
                  <a:pt x="78580" y="91400"/>
                </a:lnTo>
                <a:lnTo>
                  <a:pt x="78530" y="91340"/>
                </a:lnTo>
                <a:lnTo>
                  <a:pt x="78570" y="91280"/>
                </a:lnTo>
                <a:close/>
                <a:moveTo>
                  <a:pt x="78270" y="91030"/>
                </a:moveTo>
                <a:lnTo>
                  <a:pt x="78320" y="91060"/>
                </a:lnTo>
                <a:lnTo>
                  <a:pt x="78290" y="91160"/>
                </a:lnTo>
                <a:lnTo>
                  <a:pt x="78270" y="91250"/>
                </a:lnTo>
                <a:lnTo>
                  <a:pt x="78350" y="91340"/>
                </a:lnTo>
                <a:lnTo>
                  <a:pt x="78460" y="91390"/>
                </a:lnTo>
                <a:lnTo>
                  <a:pt x="78490" y="91430"/>
                </a:lnTo>
                <a:lnTo>
                  <a:pt x="78460" y="91480"/>
                </a:lnTo>
                <a:lnTo>
                  <a:pt x="78380" y="91460"/>
                </a:lnTo>
                <a:lnTo>
                  <a:pt x="78270" y="91400"/>
                </a:lnTo>
                <a:lnTo>
                  <a:pt x="78210" y="91330"/>
                </a:lnTo>
                <a:lnTo>
                  <a:pt x="78160" y="91260"/>
                </a:lnTo>
                <a:lnTo>
                  <a:pt x="78160" y="91160"/>
                </a:lnTo>
                <a:lnTo>
                  <a:pt x="78190" y="91070"/>
                </a:lnTo>
                <a:lnTo>
                  <a:pt x="78270" y="91030"/>
                </a:lnTo>
                <a:close/>
                <a:moveTo>
                  <a:pt x="78050" y="90710"/>
                </a:moveTo>
                <a:lnTo>
                  <a:pt x="78080" y="90740"/>
                </a:lnTo>
                <a:lnTo>
                  <a:pt x="78070" y="90800"/>
                </a:lnTo>
                <a:lnTo>
                  <a:pt x="78020" y="90770"/>
                </a:lnTo>
                <a:lnTo>
                  <a:pt x="78050" y="90710"/>
                </a:lnTo>
                <a:close/>
                <a:moveTo>
                  <a:pt x="79610" y="90430"/>
                </a:moveTo>
                <a:lnTo>
                  <a:pt x="79630" y="90550"/>
                </a:lnTo>
                <a:lnTo>
                  <a:pt x="79670" y="90560"/>
                </a:lnTo>
                <a:lnTo>
                  <a:pt x="79690" y="90720"/>
                </a:lnTo>
                <a:lnTo>
                  <a:pt x="79640" y="90720"/>
                </a:lnTo>
                <a:lnTo>
                  <a:pt x="79640" y="90590"/>
                </a:lnTo>
                <a:lnTo>
                  <a:pt x="79600" y="90510"/>
                </a:lnTo>
                <a:lnTo>
                  <a:pt x="79610" y="90430"/>
                </a:lnTo>
                <a:close/>
                <a:moveTo>
                  <a:pt x="77350" y="88570"/>
                </a:moveTo>
                <a:lnTo>
                  <a:pt x="77420" y="88640"/>
                </a:lnTo>
                <a:lnTo>
                  <a:pt x="77450" y="88710"/>
                </a:lnTo>
                <a:lnTo>
                  <a:pt x="77470" y="88790"/>
                </a:lnTo>
                <a:lnTo>
                  <a:pt x="77450" y="88860"/>
                </a:lnTo>
                <a:lnTo>
                  <a:pt x="77410" y="88900"/>
                </a:lnTo>
                <a:lnTo>
                  <a:pt x="77350" y="88920"/>
                </a:lnTo>
                <a:lnTo>
                  <a:pt x="77300" y="88890"/>
                </a:lnTo>
                <a:lnTo>
                  <a:pt x="77190" y="88900"/>
                </a:lnTo>
                <a:lnTo>
                  <a:pt x="77160" y="88840"/>
                </a:lnTo>
                <a:lnTo>
                  <a:pt x="77160" y="88650"/>
                </a:lnTo>
                <a:lnTo>
                  <a:pt x="77290" y="88650"/>
                </a:lnTo>
                <a:lnTo>
                  <a:pt x="77350" y="88570"/>
                </a:lnTo>
                <a:close/>
                <a:moveTo>
                  <a:pt x="76600" y="83970"/>
                </a:moveTo>
                <a:lnTo>
                  <a:pt x="76720" y="84070"/>
                </a:lnTo>
                <a:lnTo>
                  <a:pt x="76730" y="84210"/>
                </a:lnTo>
                <a:lnTo>
                  <a:pt x="76800" y="84280"/>
                </a:lnTo>
                <a:lnTo>
                  <a:pt x="76790" y="84400"/>
                </a:lnTo>
                <a:lnTo>
                  <a:pt x="76830" y="84510"/>
                </a:lnTo>
                <a:lnTo>
                  <a:pt x="76830" y="84570"/>
                </a:lnTo>
                <a:lnTo>
                  <a:pt x="76770" y="84600"/>
                </a:lnTo>
                <a:lnTo>
                  <a:pt x="76780" y="84640"/>
                </a:lnTo>
                <a:lnTo>
                  <a:pt x="76700" y="84700"/>
                </a:lnTo>
                <a:lnTo>
                  <a:pt x="76670" y="84760"/>
                </a:lnTo>
                <a:lnTo>
                  <a:pt x="76680" y="84820"/>
                </a:lnTo>
                <a:lnTo>
                  <a:pt x="76740" y="84840"/>
                </a:lnTo>
                <a:lnTo>
                  <a:pt x="76750" y="84870"/>
                </a:lnTo>
                <a:lnTo>
                  <a:pt x="76650" y="85000"/>
                </a:lnTo>
                <a:lnTo>
                  <a:pt x="76650" y="85030"/>
                </a:lnTo>
                <a:lnTo>
                  <a:pt x="76560" y="85050"/>
                </a:lnTo>
                <a:lnTo>
                  <a:pt x="76510" y="85030"/>
                </a:lnTo>
                <a:lnTo>
                  <a:pt x="76460" y="84980"/>
                </a:lnTo>
                <a:lnTo>
                  <a:pt x="76380" y="84950"/>
                </a:lnTo>
                <a:lnTo>
                  <a:pt x="76340" y="84950"/>
                </a:lnTo>
                <a:lnTo>
                  <a:pt x="76290" y="84990"/>
                </a:lnTo>
                <a:lnTo>
                  <a:pt x="76240" y="84960"/>
                </a:lnTo>
                <a:lnTo>
                  <a:pt x="76310" y="84850"/>
                </a:lnTo>
                <a:lnTo>
                  <a:pt x="76340" y="84760"/>
                </a:lnTo>
                <a:lnTo>
                  <a:pt x="76310" y="84670"/>
                </a:lnTo>
                <a:lnTo>
                  <a:pt x="76270" y="84620"/>
                </a:lnTo>
                <a:lnTo>
                  <a:pt x="76230" y="84620"/>
                </a:lnTo>
                <a:lnTo>
                  <a:pt x="76240" y="84470"/>
                </a:lnTo>
                <a:lnTo>
                  <a:pt x="76220" y="84410"/>
                </a:lnTo>
                <a:lnTo>
                  <a:pt x="76220" y="84300"/>
                </a:lnTo>
                <a:lnTo>
                  <a:pt x="76270" y="84300"/>
                </a:lnTo>
                <a:lnTo>
                  <a:pt x="76320" y="84280"/>
                </a:lnTo>
                <a:lnTo>
                  <a:pt x="76370" y="84180"/>
                </a:lnTo>
                <a:lnTo>
                  <a:pt x="76440" y="84130"/>
                </a:lnTo>
                <a:lnTo>
                  <a:pt x="76450" y="84070"/>
                </a:lnTo>
                <a:lnTo>
                  <a:pt x="76500" y="84050"/>
                </a:lnTo>
                <a:lnTo>
                  <a:pt x="76540" y="84000"/>
                </a:lnTo>
                <a:lnTo>
                  <a:pt x="76600" y="83970"/>
                </a:lnTo>
                <a:close/>
                <a:moveTo>
                  <a:pt x="76950" y="82260"/>
                </a:moveTo>
                <a:lnTo>
                  <a:pt x="77020" y="82320"/>
                </a:lnTo>
                <a:lnTo>
                  <a:pt x="77070" y="82480"/>
                </a:lnTo>
                <a:lnTo>
                  <a:pt x="77010" y="82580"/>
                </a:lnTo>
                <a:lnTo>
                  <a:pt x="77090" y="82600"/>
                </a:lnTo>
                <a:lnTo>
                  <a:pt x="77080" y="82650"/>
                </a:lnTo>
                <a:lnTo>
                  <a:pt x="76940" y="82720"/>
                </a:lnTo>
                <a:lnTo>
                  <a:pt x="76830" y="82720"/>
                </a:lnTo>
                <a:lnTo>
                  <a:pt x="76780" y="82660"/>
                </a:lnTo>
                <a:lnTo>
                  <a:pt x="76810" y="82620"/>
                </a:lnTo>
                <a:lnTo>
                  <a:pt x="76800" y="82570"/>
                </a:lnTo>
                <a:lnTo>
                  <a:pt x="76890" y="82560"/>
                </a:lnTo>
                <a:lnTo>
                  <a:pt x="76900" y="82460"/>
                </a:lnTo>
                <a:lnTo>
                  <a:pt x="76860" y="82410"/>
                </a:lnTo>
                <a:lnTo>
                  <a:pt x="76880" y="82330"/>
                </a:lnTo>
                <a:lnTo>
                  <a:pt x="76920" y="82250"/>
                </a:lnTo>
                <a:lnTo>
                  <a:pt x="76950" y="82260"/>
                </a:lnTo>
                <a:close/>
                <a:moveTo>
                  <a:pt x="76860" y="82040"/>
                </a:moveTo>
                <a:lnTo>
                  <a:pt x="76880" y="82110"/>
                </a:lnTo>
                <a:lnTo>
                  <a:pt x="76830" y="82100"/>
                </a:lnTo>
                <a:lnTo>
                  <a:pt x="76860" y="82040"/>
                </a:lnTo>
                <a:close/>
                <a:moveTo>
                  <a:pt x="75790" y="82030"/>
                </a:moveTo>
                <a:lnTo>
                  <a:pt x="75850" y="82030"/>
                </a:lnTo>
                <a:lnTo>
                  <a:pt x="75930" y="82050"/>
                </a:lnTo>
                <a:lnTo>
                  <a:pt x="75930" y="82140"/>
                </a:lnTo>
                <a:lnTo>
                  <a:pt x="75940" y="82190"/>
                </a:lnTo>
                <a:lnTo>
                  <a:pt x="75900" y="82240"/>
                </a:lnTo>
                <a:lnTo>
                  <a:pt x="75880" y="82220"/>
                </a:lnTo>
                <a:lnTo>
                  <a:pt x="75780" y="82210"/>
                </a:lnTo>
                <a:lnTo>
                  <a:pt x="75760" y="82160"/>
                </a:lnTo>
                <a:lnTo>
                  <a:pt x="75790" y="82030"/>
                </a:lnTo>
                <a:close/>
                <a:moveTo>
                  <a:pt x="76670" y="82000"/>
                </a:moveTo>
                <a:lnTo>
                  <a:pt x="76680" y="82030"/>
                </a:lnTo>
                <a:lnTo>
                  <a:pt x="76740" y="82030"/>
                </a:lnTo>
                <a:lnTo>
                  <a:pt x="76740" y="82080"/>
                </a:lnTo>
                <a:lnTo>
                  <a:pt x="76710" y="82120"/>
                </a:lnTo>
                <a:lnTo>
                  <a:pt x="76660" y="82120"/>
                </a:lnTo>
                <a:lnTo>
                  <a:pt x="76650" y="82030"/>
                </a:lnTo>
                <a:lnTo>
                  <a:pt x="76670" y="82000"/>
                </a:lnTo>
                <a:close/>
                <a:moveTo>
                  <a:pt x="77990" y="81330"/>
                </a:moveTo>
                <a:lnTo>
                  <a:pt x="78020" y="81350"/>
                </a:lnTo>
                <a:lnTo>
                  <a:pt x="78100" y="81330"/>
                </a:lnTo>
                <a:lnTo>
                  <a:pt x="78130" y="81350"/>
                </a:lnTo>
                <a:lnTo>
                  <a:pt x="78070" y="81420"/>
                </a:lnTo>
                <a:lnTo>
                  <a:pt x="77980" y="81370"/>
                </a:lnTo>
                <a:lnTo>
                  <a:pt x="77990" y="81330"/>
                </a:lnTo>
                <a:close/>
                <a:moveTo>
                  <a:pt x="76820" y="80960"/>
                </a:moveTo>
                <a:lnTo>
                  <a:pt x="76850" y="81050"/>
                </a:lnTo>
                <a:lnTo>
                  <a:pt x="76820" y="81070"/>
                </a:lnTo>
                <a:lnTo>
                  <a:pt x="76820" y="80960"/>
                </a:lnTo>
                <a:close/>
                <a:moveTo>
                  <a:pt x="77840" y="80800"/>
                </a:moveTo>
                <a:lnTo>
                  <a:pt x="77880" y="80770"/>
                </a:lnTo>
                <a:lnTo>
                  <a:pt x="77940" y="80810"/>
                </a:lnTo>
                <a:lnTo>
                  <a:pt x="77950" y="80900"/>
                </a:lnTo>
                <a:lnTo>
                  <a:pt x="78030" y="81040"/>
                </a:lnTo>
                <a:lnTo>
                  <a:pt x="78080" y="81180"/>
                </a:lnTo>
                <a:lnTo>
                  <a:pt x="78050" y="81220"/>
                </a:lnTo>
                <a:lnTo>
                  <a:pt x="78000" y="81210"/>
                </a:lnTo>
                <a:lnTo>
                  <a:pt x="77990" y="81170"/>
                </a:lnTo>
                <a:lnTo>
                  <a:pt x="77900" y="81030"/>
                </a:lnTo>
                <a:lnTo>
                  <a:pt x="77860" y="81040"/>
                </a:lnTo>
                <a:lnTo>
                  <a:pt x="77820" y="80950"/>
                </a:lnTo>
                <a:lnTo>
                  <a:pt x="77750" y="80930"/>
                </a:lnTo>
                <a:lnTo>
                  <a:pt x="77740" y="80880"/>
                </a:lnTo>
                <a:lnTo>
                  <a:pt x="77790" y="80860"/>
                </a:lnTo>
                <a:lnTo>
                  <a:pt x="77840" y="80800"/>
                </a:lnTo>
                <a:close/>
                <a:moveTo>
                  <a:pt x="77900" y="80590"/>
                </a:moveTo>
                <a:lnTo>
                  <a:pt x="77940" y="80600"/>
                </a:lnTo>
                <a:lnTo>
                  <a:pt x="77920" y="80760"/>
                </a:lnTo>
                <a:lnTo>
                  <a:pt x="77900" y="80770"/>
                </a:lnTo>
                <a:lnTo>
                  <a:pt x="77820" y="80690"/>
                </a:lnTo>
                <a:lnTo>
                  <a:pt x="77820" y="80590"/>
                </a:lnTo>
                <a:lnTo>
                  <a:pt x="77900" y="80590"/>
                </a:lnTo>
                <a:close/>
                <a:moveTo>
                  <a:pt x="78000" y="80450"/>
                </a:moveTo>
                <a:lnTo>
                  <a:pt x="78000" y="80500"/>
                </a:lnTo>
                <a:lnTo>
                  <a:pt x="78020" y="80540"/>
                </a:lnTo>
                <a:lnTo>
                  <a:pt x="78030" y="80620"/>
                </a:lnTo>
                <a:lnTo>
                  <a:pt x="78080" y="80680"/>
                </a:lnTo>
                <a:lnTo>
                  <a:pt x="78070" y="80720"/>
                </a:lnTo>
                <a:lnTo>
                  <a:pt x="78040" y="80760"/>
                </a:lnTo>
                <a:lnTo>
                  <a:pt x="78000" y="80700"/>
                </a:lnTo>
                <a:lnTo>
                  <a:pt x="77950" y="80680"/>
                </a:lnTo>
                <a:lnTo>
                  <a:pt x="77950" y="80590"/>
                </a:lnTo>
                <a:lnTo>
                  <a:pt x="77860" y="80580"/>
                </a:lnTo>
                <a:lnTo>
                  <a:pt x="77830" y="80550"/>
                </a:lnTo>
                <a:lnTo>
                  <a:pt x="77810" y="80490"/>
                </a:lnTo>
                <a:lnTo>
                  <a:pt x="77830" y="80470"/>
                </a:lnTo>
                <a:lnTo>
                  <a:pt x="77910" y="80500"/>
                </a:lnTo>
                <a:lnTo>
                  <a:pt x="78000" y="80450"/>
                </a:lnTo>
                <a:close/>
                <a:moveTo>
                  <a:pt x="78120" y="80300"/>
                </a:moveTo>
                <a:lnTo>
                  <a:pt x="78160" y="80350"/>
                </a:lnTo>
                <a:lnTo>
                  <a:pt x="78190" y="80480"/>
                </a:lnTo>
                <a:lnTo>
                  <a:pt x="78170" y="80530"/>
                </a:lnTo>
                <a:lnTo>
                  <a:pt x="78180" y="80590"/>
                </a:lnTo>
                <a:lnTo>
                  <a:pt x="78160" y="80640"/>
                </a:lnTo>
                <a:lnTo>
                  <a:pt x="78120" y="80650"/>
                </a:lnTo>
                <a:lnTo>
                  <a:pt x="78030" y="80520"/>
                </a:lnTo>
                <a:lnTo>
                  <a:pt x="78080" y="80360"/>
                </a:lnTo>
                <a:lnTo>
                  <a:pt x="78120" y="80300"/>
                </a:lnTo>
                <a:close/>
                <a:moveTo>
                  <a:pt x="77110" y="80230"/>
                </a:moveTo>
                <a:lnTo>
                  <a:pt x="77120" y="80250"/>
                </a:lnTo>
                <a:lnTo>
                  <a:pt x="77150" y="80420"/>
                </a:lnTo>
                <a:lnTo>
                  <a:pt x="77210" y="80380"/>
                </a:lnTo>
                <a:lnTo>
                  <a:pt x="77260" y="80400"/>
                </a:lnTo>
                <a:lnTo>
                  <a:pt x="77260" y="80460"/>
                </a:lnTo>
                <a:lnTo>
                  <a:pt x="77210" y="80580"/>
                </a:lnTo>
                <a:lnTo>
                  <a:pt x="77200" y="80640"/>
                </a:lnTo>
                <a:lnTo>
                  <a:pt x="77250" y="80690"/>
                </a:lnTo>
                <a:lnTo>
                  <a:pt x="77310" y="80810"/>
                </a:lnTo>
                <a:lnTo>
                  <a:pt x="77280" y="80840"/>
                </a:lnTo>
                <a:lnTo>
                  <a:pt x="77220" y="80800"/>
                </a:lnTo>
                <a:lnTo>
                  <a:pt x="77260" y="80930"/>
                </a:lnTo>
                <a:lnTo>
                  <a:pt x="77180" y="80970"/>
                </a:lnTo>
                <a:lnTo>
                  <a:pt x="77150" y="81030"/>
                </a:lnTo>
                <a:lnTo>
                  <a:pt x="77190" y="81180"/>
                </a:lnTo>
                <a:lnTo>
                  <a:pt x="77230" y="81080"/>
                </a:lnTo>
                <a:lnTo>
                  <a:pt x="77320" y="81070"/>
                </a:lnTo>
                <a:lnTo>
                  <a:pt x="77350" y="81100"/>
                </a:lnTo>
                <a:lnTo>
                  <a:pt x="77320" y="81190"/>
                </a:lnTo>
                <a:lnTo>
                  <a:pt x="77350" y="81250"/>
                </a:lnTo>
                <a:lnTo>
                  <a:pt x="77260" y="81680"/>
                </a:lnTo>
                <a:lnTo>
                  <a:pt x="77220" y="81710"/>
                </a:lnTo>
                <a:lnTo>
                  <a:pt x="77160" y="81720"/>
                </a:lnTo>
                <a:lnTo>
                  <a:pt x="77110" y="81750"/>
                </a:lnTo>
                <a:lnTo>
                  <a:pt x="77100" y="81830"/>
                </a:lnTo>
                <a:lnTo>
                  <a:pt x="77060" y="81870"/>
                </a:lnTo>
                <a:lnTo>
                  <a:pt x="77020" y="81860"/>
                </a:lnTo>
                <a:lnTo>
                  <a:pt x="77020" y="81920"/>
                </a:lnTo>
                <a:lnTo>
                  <a:pt x="77080" y="81920"/>
                </a:lnTo>
                <a:lnTo>
                  <a:pt x="77150" y="81830"/>
                </a:lnTo>
                <a:lnTo>
                  <a:pt x="77230" y="81800"/>
                </a:lnTo>
                <a:lnTo>
                  <a:pt x="77260" y="81830"/>
                </a:lnTo>
                <a:lnTo>
                  <a:pt x="77250" y="81980"/>
                </a:lnTo>
                <a:lnTo>
                  <a:pt x="77190" y="82130"/>
                </a:lnTo>
                <a:lnTo>
                  <a:pt x="77170" y="82220"/>
                </a:lnTo>
                <a:lnTo>
                  <a:pt x="77180" y="82240"/>
                </a:lnTo>
                <a:lnTo>
                  <a:pt x="77130" y="82320"/>
                </a:lnTo>
                <a:lnTo>
                  <a:pt x="77100" y="82270"/>
                </a:lnTo>
                <a:lnTo>
                  <a:pt x="77010" y="82270"/>
                </a:lnTo>
                <a:lnTo>
                  <a:pt x="76960" y="82230"/>
                </a:lnTo>
                <a:lnTo>
                  <a:pt x="76970" y="82150"/>
                </a:lnTo>
                <a:lnTo>
                  <a:pt x="76910" y="82090"/>
                </a:lnTo>
                <a:lnTo>
                  <a:pt x="76850" y="82030"/>
                </a:lnTo>
                <a:lnTo>
                  <a:pt x="76860" y="81920"/>
                </a:lnTo>
                <a:lnTo>
                  <a:pt x="76820" y="81830"/>
                </a:lnTo>
                <a:lnTo>
                  <a:pt x="76830" y="81760"/>
                </a:lnTo>
                <a:lnTo>
                  <a:pt x="76800" y="81680"/>
                </a:lnTo>
                <a:lnTo>
                  <a:pt x="76760" y="81690"/>
                </a:lnTo>
                <a:lnTo>
                  <a:pt x="76730" y="81750"/>
                </a:lnTo>
                <a:lnTo>
                  <a:pt x="76700" y="81670"/>
                </a:lnTo>
                <a:lnTo>
                  <a:pt x="76710" y="81530"/>
                </a:lnTo>
                <a:lnTo>
                  <a:pt x="76680" y="81370"/>
                </a:lnTo>
                <a:lnTo>
                  <a:pt x="76630" y="81380"/>
                </a:lnTo>
                <a:lnTo>
                  <a:pt x="76600" y="81320"/>
                </a:lnTo>
                <a:lnTo>
                  <a:pt x="76630" y="81250"/>
                </a:lnTo>
                <a:lnTo>
                  <a:pt x="76630" y="81190"/>
                </a:lnTo>
                <a:lnTo>
                  <a:pt x="76660" y="81160"/>
                </a:lnTo>
                <a:lnTo>
                  <a:pt x="76680" y="81110"/>
                </a:lnTo>
                <a:lnTo>
                  <a:pt x="76740" y="81050"/>
                </a:lnTo>
                <a:lnTo>
                  <a:pt x="76770" y="81100"/>
                </a:lnTo>
                <a:lnTo>
                  <a:pt x="76800" y="81200"/>
                </a:lnTo>
                <a:lnTo>
                  <a:pt x="76860" y="81250"/>
                </a:lnTo>
                <a:lnTo>
                  <a:pt x="76850" y="81110"/>
                </a:lnTo>
                <a:lnTo>
                  <a:pt x="76860" y="81060"/>
                </a:lnTo>
                <a:lnTo>
                  <a:pt x="76870" y="80870"/>
                </a:lnTo>
                <a:lnTo>
                  <a:pt x="76900" y="80720"/>
                </a:lnTo>
                <a:lnTo>
                  <a:pt x="76890" y="80690"/>
                </a:lnTo>
                <a:lnTo>
                  <a:pt x="76900" y="80610"/>
                </a:lnTo>
                <a:lnTo>
                  <a:pt x="76920" y="80550"/>
                </a:lnTo>
                <a:lnTo>
                  <a:pt x="76960" y="80390"/>
                </a:lnTo>
                <a:lnTo>
                  <a:pt x="77080" y="80230"/>
                </a:lnTo>
                <a:lnTo>
                  <a:pt x="77110" y="80230"/>
                </a:lnTo>
                <a:close/>
                <a:moveTo>
                  <a:pt x="77190" y="80210"/>
                </a:moveTo>
                <a:lnTo>
                  <a:pt x="77210" y="80240"/>
                </a:lnTo>
                <a:lnTo>
                  <a:pt x="77280" y="80250"/>
                </a:lnTo>
                <a:lnTo>
                  <a:pt x="77290" y="80330"/>
                </a:lnTo>
                <a:lnTo>
                  <a:pt x="77280" y="80380"/>
                </a:lnTo>
                <a:lnTo>
                  <a:pt x="77170" y="80360"/>
                </a:lnTo>
                <a:lnTo>
                  <a:pt x="77170" y="80250"/>
                </a:lnTo>
                <a:lnTo>
                  <a:pt x="77190" y="80210"/>
                </a:lnTo>
                <a:close/>
                <a:moveTo>
                  <a:pt x="77660" y="80180"/>
                </a:moveTo>
                <a:lnTo>
                  <a:pt x="77690" y="80250"/>
                </a:lnTo>
                <a:lnTo>
                  <a:pt x="77570" y="80230"/>
                </a:lnTo>
                <a:lnTo>
                  <a:pt x="77660" y="80180"/>
                </a:lnTo>
                <a:close/>
                <a:moveTo>
                  <a:pt x="78140" y="80160"/>
                </a:moveTo>
                <a:lnTo>
                  <a:pt x="78170" y="80230"/>
                </a:lnTo>
                <a:lnTo>
                  <a:pt x="78160" y="80270"/>
                </a:lnTo>
                <a:lnTo>
                  <a:pt x="78110" y="80260"/>
                </a:lnTo>
                <a:lnTo>
                  <a:pt x="78120" y="80170"/>
                </a:lnTo>
                <a:lnTo>
                  <a:pt x="78140" y="80160"/>
                </a:lnTo>
                <a:close/>
                <a:moveTo>
                  <a:pt x="77140" y="80060"/>
                </a:moveTo>
                <a:lnTo>
                  <a:pt x="77170" y="80070"/>
                </a:lnTo>
                <a:lnTo>
                  <a:pt x="77140" y="80200"/>
                </a:lnTo>
                <a:lnTo>
                  <a:pt x="77110" y="80140"/>
                </a:lnTo>
                <a:lnTo>
                  <a:pt x="77140" y="80060"/>
                </a:lnTo>
                <a:close/>
                <a:moveTo>
                  <a:pt x="77770" y="80110"/>
                </a:moveTo>
                <a:lnTo>
                  <a:pt x="77720" y="80170"/>
                </a:lnTo>
                <a:lnTo>
                  <a:pt x="77660" y="80110"/>
                </a:lnTo>
                <a:lnTo>
                  <a:pt x="77690" y="80070"/>
                </a:lnTo>
                <a:lnTo>
                  <a:pt x="77730" y="80110"/>
                </a:lnTo>
                <a:lnTo>
                  <a:pt x="77770" y="80110"/>
                </a:lnTo>
                <a:close/>
                <a:moveTo>
                  <a:pt x="77320" y="80020"/>
                </a:moveTo>
                <a:lnTo>
                  <a:pt x="77360" y="80040"/>
                </a:lnTo>
                <a:lnTo>
                  <a:pt x="77410" y="80020"/>
                </a:lnTo>
                <a:lnTo>
                  <a:pt x="77460" y="80050"/>
                </a:lnTo>
                <a:lnTo>
                  <a:pt x="77540" y="80040"/>
                </a:lnTo>
                <a:lnTo>
                  <a:pt x="77570" y="80050"/>
                </a:lnTo>
                <a:lnTo>
                  <a:pt x="77620" y="80170"/>
                </a:lnTo>
                <a:lnTo>
                  <a:pt x="77540" y="80200"/>
                </a:lnTo>
                <a:lnTo>
                  <a:pt x="77580" y="80260"/>
                </a:lnTo>
                <a:lnTo>
                  <a:pt x="77590" y="80350"/>
                </a:lnTo>
                <a:lnTo>
                  <a:pt x="77530" y="80320"/>
                </a:lnTo>
                <a:lnTo>
                  <a:pt x="77510" y="80440"/>
                </a:lnTo>
                <a:lnTo>
                  <a:pt x="77480" y="80420"/>
                </a:lnTo>
                <a:lnTo>
                  <a:pt x="77380" y="80590"/>
                </a:lnTo>
                <a:lnTo>
                  <a:pt x="77360" y="80660"/>
                </a:lnTo>
                <a:lnTo>
                  <a:pt x="77280" y="80720"/>
                </a:lnTo>
                <a:lnTo>
                  <a:pt x="77210" y="80660"/>
                </a:lnTo>
                <a:lnTo>
                  <a:pt x="77220" y="80620"/>
                </a:lnTo>
                <a:lnTo>
                  <a:pt x="77290" y="80400"/>
                </a:lnTo>
                <a:lnTo>
                  <a:pt x="77300" y="80330"/>
                </a:lnTo>
                <a:lnTo>
                  <a:pt x="77290" y="80260"/>
                </a:lnTo>
                <a:lnTo>
                  <a:pt x="77250" y="80240"/>
                </a:lnTo>
                <a:lnTo>
                  <a:pt x="77220" y="80210"/>
                </a:lnTo>
                <a:lnTo>
                  <a:pt x="77250" y="80120"/>
                </a:lnTo>
                <a:lnTo>
                  <a:pt x="77280" y="80150"/>
                </a:lnTo>
                <a:lnTo>
                  <a:pt x="77330" y="80090"/>
                </a:lnTo>
                <a:lnTo>
                  <a:pt x="77320" y="80020"/>
                </a:lnTo>
                <a:close/>
                <a:moveTo>
                  <a:pt x="80230" y="79990"/>
                </a:moveTo>
                <a:lnTo>
                  <a:pt x="80280" y="80070"/>
                </a:lnTo>
                <a:lnTo>
                  <a:pt x="80330" y="80100"/>
                </a:lnTo>
                <a:lnTo>
                  <a:pt x="80320" y="80140"/>
                </a:lnTo>
                <a:lnTo>
                  <a:pt x="80340" y="80230"/>
                </a:lnTo>
                <a:lnTo>
                  <a:pt x="80230" y="80230"/>
                </a:lnTo>
                <a:lnTo>
                  <a:pt x="80190" y="80210"/>
                </a:lnTo>
                <a:lnTo>
                  <a:pt x="80160" y="80090"/>
                </a:lnTo>
                <a:lnTo>
                  <a:pt x="80180" y="80030"/>
                </a:lnTo>
                <a:lnTo>
                  <a:pt x="80230" y="79990"/>
                </a:lnTo>
                <a:close/>
                <a:moveTo>
                  <a:pt x="77530" y="79750"/>
                </a:moveTo>
                <a:lnTo>
                  <a:pt x="77580" y="79760"/>
                </a:lnTo>
                <a:lnTo>
                  <a:pt x="77630" y="79800"/>
                </a:lnTo>
                <a:lnTo>
                  <a:pt x="77560" y="79830"/>
                </a:lnTo>
                <a:lnTo>
                  <a:pt x="77510" y="79790"/>
                </a:lnTo>
                <a:lnTo>
                  <a:pt x="77530" y="79750"/>
                </a:lnTo>
                <a:close/>
                <a:moveTo>
                  <a:pt x="77810" y="79730"/>
                </a:moveTo>
                <a:lnTo>
                  <a:pt x="77770" y="79770"/>
                </a:lnTo>
                <a:lnTo>
                  <a:pt x="77770" y="79820"/>
                </a:lnTo>
                <a:lnTo>
                  <a:pt x="77740" y="79890"/>
                </a:lnTo>
                <a:lnTo>
                  <a:pt x="77710" y="79870"/>
                </a:lnTo>
                <a:lnTo>
                  <a:pt x="77730" y="79810"/>
                </a:lnTo>
                <a:lnTo>
                  <a:pt x="77740" y="79720"/>
                </a:lnTo>
                <a:lnTo>
                  <a:pt x="77790" y="79690"/>
                </a:lnTo>
                <a:lnTo>
                  <a:pt x="77810" y="79730"/>
                </a:lnTo>
                <a:close/>
                <a:moveTo>
                  <a:pt x="77140" y="78570"/>
                </a:moveTo>
                <a:lnTo>
                  <a:pt x="77140" y="78720"/>
                </a:lnTo>
                <a:lnTo>
                  <a:pt x="77090" y="78660"/>
                </a:lnTo>
                <a:lnTo>
                  <a:pt x="77140" y="78570"/>
                </a:lnTo>
                <a:close/>
                <a:moveTo>
                  <a:pt x="77650" y="78330"/>
                </a:moveTo>
                <a:lnTo>
                  <a:pt x="77680" y="78350"/>
                </a:lnTo>
                <a:lnTo>
                  <a:pt x="77680" y="78420"/>
                </a:lnTo>
                <a:lnTo>
                  <a:pt x="77730" y="78420"/>
                </a:lnTo>
                <a:lnTo>
                  <a:pt x="77780" y="78580"/>
                </a:lnTo>
                <a:lnTo>
                  <a:pt x="77800" y="78630"/>
                </a:lnTo>
                <a:lnTo>
                  <a:pt x="77750" y="78700"/>
                </a:lnTo>
                <a:lnTo>
                  <a:pt x="77760" y="78740"/>
                </a:lnTo>
                <a:lnTo>
                  <a:pt x="77820" y="78780"/>
                </a:lnTo>
                <a:lnTo>
                  <a:pt x="77830" y="78850"/>
                </a:lnTo>
                <a:lnTo>
                  <a:pt x="77870" y="78880"/>
                </a:lnTo>
                <a:lnTo>
                  <a:pt x="77830" y="78940"/>
                </a:lnTo>
                <a:lnTo>
                  <a:pt x="77830" y="78980"/>
                </a:lnTo>
                <a:lnTo>
                  <a:pt x="77810" y="79090"/>
                </a:lnTo>
                <a:lnTo>
                  <a:pt x="77810" y="79190"/>
                </a:lnTo>
                <a:lnTo>
                  <a:pt x="77820" y="79270"/>
                </a:lnTo>
                <a:lnTo>
                  <a:pt x="77860" y="79370"/>
                </a:lnTo>
                <a:lnTo>
                  <a:pt x="77820" y="79530"/>
                </a:lnTo>
                <a:lnTo>
                  <a:pt x="77780" y="79500"/>
                </a:lnTo>
                <a:lnTo>
                  <a:pt x="77750" y="79540"/>
                </a:lnTo>
                <a:lnTo>
                  <a:pt x="77790" y="79590"/>
                </a:lnTo>
                <a:lnTo>
                  <a:pt x="77770" y="79630"/>
                </a:lnTo>
                <a:lnTo>
                  <a:pt x="77720" y="79670"/>
                </a:lnTo>
                <a:lnTo>
                  <a:pt x="77700" y="79740"/>
                </a:lnTo>
                <a:lnTo>
                  <a:pt x="77650" y="79690"/>
                </a:lnTo>
                <a:lnTo>
                  <a:pt x="77590" y="79720"/>
                </a:lnTo>
                <a:lnTo>
                  <a:pt x="77460" y="79690"/>
                </a:lnTo>
                <a:lnTo>
                  <a:pt x="77490" y="79780"/>
                </a:lnTo>
                <a:lnTo>
                  <a:pt x="77580" y="79900"/>
                </a:lnTo>
                <a:lnTo>
                  <a:pt x="77620" y="79990"/>
                </a:lnTo>
                <a:lnTo>
                  <a:pt x="77590" y="80020"/>
                </a:lnTo>
                <a:lnTo>
                  <a:pt x="77540" y="80010"/>
                </a:lnTo>
                <a:lnTo>
                  <a:pt x="77470" y="80050"/>
                </a:lnTo>
                <a:lnTo>
                  <a:pt x="77410" y="80010"/>
                </a:lnTo>
                <a:lnTo>
                  <a:pt x="77370" y="80040"/>
                </a:lnTo>
                <a:lnTo>
                  <a:pt x="77300" y="80000"/>
                </a:lnTo>
                <a:lnTo>
                  <a:pt x="77240" y="80050"/>
                </a:lnTo>
                <a:lnTo>
                  <a:pt x="77160" y="80050"/>
                </a:lnTo>
                <a:lnTo>
                  <a:pt x="77110" y="79950"/>
                </a:lnTo>
                <a:lnTo>
                  <a:pt x="77100" y="79710"/>
                </a:lnTo>
                <a:lnTo>
                  <a:pt x="77120" y="79630"/>
                </a:lnTo>
                <a:lnTo>
                  <a:pt x="77110" y="79580"/>
                </a:lnTo>
                <a:lnTo>
                  <a:pt x="77130" y="79520"/>
                </a:lnTo>
                <a:lnTo>
                  <a:pt x="77090" y="79450"/>
                </a:lnTo>
                <a:lnTo>
                  <a:pt x="77100" y="79380"/>
                </a:lnTo>
                <a:lnTo>
                  <a:pt x="77130" y="79330"/>
                </a:lnTo>
                <a:lnTo>
                  <a:pt x="77130" y="79230"/>
                </a:lnTo>
                <a:lnTo>
                  <a:pt x="77090" y="79190"/>
                </a:lnTo>
                <a:lnTo>
                  <a:pt x="77130" y="79170"/>
                </a:lnTo>
                <a:lnTo>
                  <a:pt x="77150" y="79110"/>
                </a:lnTo>
                <a:lnTo>
                  <a:pt x="77210" y="79100"/>
                </a:lnTo>
                <a:lnTo>
                  <a:pt x="77200" y="79060"/>
                </a:lnTo>
                <a:lnTo>
                  <a:pt x="77230" y="79010"/>
                </a:lnTo>
                <a:lnTo>
                  <a:pt x="77190" y="78940"/>
                </a:lnTo>
                <a:lnTo>
                  <a:pt x="77220" y="78930"/>
                </a:lnTo>
                <a:lnTo>
                  <a:pt x="77220" y="78860"/>
                </a:lnTo>
                <a:lnTo>
                  <a:pt x="77190" y="78810"/>
                </a:lnTo>
                <a:lnTo>
                  <a:pt x="77160" y="78680"/>
                </a:lnTo>
                <a:lnTo>
                  <a:pt x="77170" y="78570"/>
                </a:lnTo>
                <a:lnTo>
                  <a:pt x="77210" y="78570"/>
                </a:lnTo>
                <a:lnTo>
                  <a:pt x="77300" y="78470"/>
                </a:lnTo>
                <a:lnTo>
                  <a:pt x="77360" y="78470"/>
                </a:lnTo>
                <a:lnTo>
                  <a:pt x="77360" y="78400"/>
                </a:lnTo>
                <a:lnTo>
                  <a:pt x="77450" y="78380"/>
                </a:lnTo>
                <a:lnTo>
                  <a:pt x="77460" y="78410"/>
                </a:lnTo>
                <a:lnTo>
                  <a:pt x="77470" y="78410"/>
                </a:lnTo>
                <a:lnTo>
                  <a:pt x="77490" y="78390"/>
                </a:lnTo>
                <a:lnTo>
                  <a:pt x="77500" y="78410"/>
                </a:lnTo>
                <a:lnTo>
                  <a:pt x="77490" y="78430"/>
                </a:lnTo>
                <a:lnTo>
                  <a:pt x="77500" y="78440"/>
                </a:lnTo>
                <a:lnTo>
                  <a:pt x="77590" y="78420"/>
                </a:lnTo>
                <a:lnTo>
                  <a:pt x="77630" y="78380"/>
                </a:lnTo>
                <a:lnTo>
                  <a:pt x="77650" y="78330"/>
                </a:lnTo>
                <a:close/>
                <a:moveTo>
                  <a:pt x="77100" y="78110"/>
                </a:moveTo>
                <a:lnTo>
                  <a:pt x="77160" y="78150"/>
                </a:lnTo>
                <a:lnTo>
                  <a:pt x="77170" y="78400"/>
                </a:lnTo>
                <a:lnTo>
                  <a:pt x="77150" y="78470"/>
                </a:lnTo>
                <a:lnTo>
                  <a:pt x="77080" y="78550"/>
                </a:lnTo>
                <a:lnTo>
                  <a:pt x="77080" y="78600"/>
                </a:lnTo>
                <a:lnTo>
                  <a:pt x="77030" y="78670"/>
                </a:lnTo>
                <a:lnTo>
                  <a:pt x="76980" y="78540"/>
                </a:lnTo>
                <a:lnTo>
                  <a:pt x="76970" y="78480"/>
                </a:lnTo>
                <a:lnTo>
                  <a:pt x="77010" y="78420"/>
                </a:lnTo>
                <a:lnTo>
                  <a:pt x="77020" y="78320"/>
                </a:lnTo>
                <a:lnTo>
                  <a:pt x="77050" y="78250"/>
                </a:lnTo>
                <a:lnTo>
                  <a:pt x="77030" y="78220"/>
                </a:lnTo>
                <a:lnTo>
                  <a:pt x="77070" y="78120"/>
                </a:lnTo>
                <a:lnTo>
                  <a:pt x="77100" y="78110"/>
                </a:lnTo>
                <a:close/>
                <a:moveTo>
                  <a:pt x="77950" y="78100"/>
                </a:moveTo>
                <a:lnTo>
                  <a:pt x="77910" y="78130"/>
                </a:lnTo>
                <a:lnTo>
                  <a:pt x="77850" y="78220"/>
                </a:lnTo>
                <a:lnTo>
                  <a:pt x="77820" y="78210"/>
                </a:lnTo>
                <a:lnTo>
                  <a:pt x="77820" y="78120"/>
                </a:lnTo>
                <a:lnTo>
                  <a:pt x="77870" y="78150"/>
                </a:lnTo>
                <a:lnTo>
                  <a:pt x="77950" y="78100"/>
                </a:lnTo>
                <a:close/>
                <a:moveTo>
                  <a:pt x="77730" y="78020"/>
                </a:moveTo>
                <a:lnTo>
                  <a:pt x="77760" y="78020"/>
                </a:lnTo>
                <a:lnTo>
                  <a:pt x="77780" y="78100"/>
                </a:lnTo>
                <a:lnTo>
                  <a:pt x="77710" y="78090"/>
                </a:lnTo>
                <a:lnTo>
                  <a:pt x="77730" y="78020"/>
                </a:lnTo>
                <a:close/>
                <a:moveTo>
                  <a:pt x="81410" y="76780"/>
                </a:moveTo>
                <a:lnTo>
                  <a:pt x="81420" y="76850"/>
                </a:lnTo>
                <a:lnTo>
                  <a:pt x="81370" y="76880"/>
                </a:lnTo>
                <a:lnTo>
                  <a:pt x="81350" y="76830"/>
                </a:lnTo>
                <a:lnTo>
                  <a:pt x="81410" y="76780"/>
                </a:lnTo>
                <a:close/>
                <a:moveTo>
                  <a:pt x="78010" y="76480"/>
                </a:moveTo>
                <a:lnTo>
                  <a:pt x="78040" y="76550"/>
                </a:lnTo>
                <a:lnTo>
                  <a:pt x="78050" y="76670"/>
                </a:lnTo>
                <a:lnTo>
                  <a:pt x="78030" y="76730"/>
                </a:lnTo>
                <a:lnTo>
                  <a:pt x="78020" y="76800"/>
                </a:lnTo>
                <a:lnTo>
                  <a:pt x="78030" y="76910"/>
                </a:lnTo>
                <a:lnTo>
                  <a:pt x="78070" y="76950"/>
                </a:lnTo>
                <a:lnTo>
                  <a:pt x="78100" y="77070"/>
                </a:lnTo>
                <a:lnTo>
                  <a:pt x="78150" y="77130"/>
                </a:lnTo>
                <a:lnTo>
                  <a:pt x="78130" y="77180"/>
                </a:lnTo>
                <a:lnTo>
                  <a:pt x="78080" y="77160"/>
                </a:lnTo>
                <a:lnTo>
                  <a:pt x="78040" y="77180"/>
                </a:lnTo>
                <a:lnTo>
                  <a:pt x="78040" y="77100"/>
                </a:lnTo>
                <a:lnTo>
                  <a:pt x="78000" y="77120"/>
                </a:lnTo>
                <a:lnTo>
                  <a:pt x="77940" y="77100"/>
                </a:lnTo>
                <a:lnTo>
                  <a:pt x="77870" y="77150"/>
                </a:lnTo>
                <a:lnTo>
                  <a:pt x="77830" y="77080"/>
                </a:lnTo>
                <a:lnTo>
                  <a:pt x="77810" y="77120"/>
                </a:lnTo>
                <a:lnTo>
                  <a:pt x="77820" y="77170"/>
                </a:lnTo>
                <a:lnTo>
                  <a:pt x="77870" y="77180"/>
                </a:lnTo>
                <a:lnTo>
                  <a:pt x="77960" y="77230"/>
                </a:lnTo>
                <a:lnTo>
                  <a:pt x="78050" y="77360"/>
                </a:lnTo>
                <a:lnTo>
                  <a:pt x="78090" y="77350"/>
                </a:lnTo>
                <a:lnTo>
                  <a:pt x="78080" y="77430"/>
                </a:lnTo>
                <a:lnTo>
                  <a:pt x="78020" y="77590"/>
                </a:lnTo>
                <a:lnTo>
                  <a:pt x="78030" y="77700"/>
                </a:lnTo>
                <a:lnTo>
                  <a:pt x="78010" y="77720"/>
                </a:lnTo>
                <a:lnTo>
                  <a:pt x="78030" y="77830"/>
                </a:lnTo>
                <a:lnTo>
                  <a:pt x="78010" y="77900"/>
                </a:lnTo>
                <a:lnTo>
                  <a:pt x="77950" y="78000"/>
                </a:lnTo>
                <a:lnTo>
                  <a:pt x="77900" y="78020"/>
                </a:lnTo>
                <a:lnTo>
                  <a:pt x="77850" y="78010"/>
                </a:lnTo>
                <a:lnTo>
                  <a:pt x="77820" y="78050"/>
                </a:lnTo>
                <a:lnTo>
                  <a:pt x="77760" y="77980"/>
                </a:lnTo>
                <a:lnTo>
                  <a:pt x="77740" y="77910"/>
                </a:lnTo>
                <a:lnTo>
                  <a:pt x="77700" y="77940"/>
                </a:lnTo>
                <a:lnTo>
                  <a:pt x="77660" y="78030"/>
                </a:lnTo>
                <a:lnTo>
                  <a:pt x="77680" y="78090"/>
                </a:lnTo>
                <a:lnTo>
                  <a:pt x="77760" y="78160"/>
                </a:lnTo>
                <a:lnTo>
                  <a:pt x="77730" y="78210"/>
                </a:lnTo>
                <a:lnTo>
                  <a:pt x="77680" y="78200"/>
                </a:lnTo>
                <a:lnTo>
                  <a:pt x="77680" y="78130"/>
                </a:lnTo>
                <a:lnTo>
                  <a:pt x="77610" y="78140"/>
                </a:lnTo>
                <a:lnTo>
                  <a:pt x="77590" y="78190"/>
                </a:lnTo>
                <a:lnTo>
                  <a:pt x="77590" y="78240"/>
                </a:lnTo>
                <a:lnTo>
                  <a:pt x="77540" y="78270"/>
                </a:lnTo>
                <a:lnTo>
                  <a:pt x="77540" y="78360"/>
                </a:lnTo>
                <a:lnTo>
                  <a:pt x="77580" y="78360"/>
                </a:lnTo>
                <a:lnTo>
                  <a:pt x="77580" y="78420"/>
                </a:lnTo>
                <a:lnTo>
                  <a:pt x="77540" y="78430"/>
                </a:lnTo>
                <a:lnTo>
                  <a:pt x="77520" y="78430"/>
                </a:lnTo>
                <a:lnTo>
                  <a:pt x="77500" y="78440"/>
                </a:lnTo>
                <a:lnTo>
                  <a:pt x="77490" y="78430"/>
                </a:lnTo>
                <a:lnTo>
                  <a:pt x="77500" y="78410"/>
                </a:lnTo>
                <a:lnTo>
                  <a:pt x="77500" y="78390"/>
                </a:lnTo>
                <a:lnTo>
                  <a:pt x="77380" y="78370"/>
                </a:lnTo>
                <a:lnTo>
                  <a:pt x="77360" y="78330"/>
                </a:lnTo>
                <a:lnTo>
                  <a:pt x="77380" y="78270"/>
                </a:lnTo>
                <a:lnTo>
                  <a:pt x="77360" y="78220"/>
                </a:lnTo>
                <a:lnTo>
                  <a:pt x="77360" y="78140"/>
                </a:lnTo>
                <a:lnTo>
                  <a:pt x="77420" y="78140"/>
                </a:lnTo>
                <a:lnTo>
                  <a:pt x="77430" y="78090"/>
                </a:lnTo>
                <a:lnTo>
                  <a:pt x="77360" y="78050"/>
                </a:lnTo>
                <a:lnTo>
                  <a:pt x="77370" y="77950"/>
                </a:lnTo>
                <a:lnTo>
                  <a:pt x="77370" y="77840"/>
                </a:lnTo>
                <a:lnTo>
                  <a:pt x="77440" y="77800"/>
                </a:lnTo>
                <a:lnTo>
                  <a:pt x="77410" y="77730"/>
                </a:lnTo>
                <a:lnTo>
                  <a:pt x="77500" y="77680"/>
                </a:lnTo>
                <a:lnTo>
                  <a:pt x="77410" y="77660"/>
                </a:lnTo>
                <a:lnTo>
                  <a:pt x="77470" y="77490"/>
                </a:lnTo>
                <a:lnTo>
                  <a:pt x="77460" y="77420"/>
                </a:lnTo>
                <a:lnTo>
                  <a:pt x="77520" y="77420"/>
                </a:lnTo>
                <a:lnTo>
                  <a:pt x="77530" y="77360"/>
                </a:lnTo>
                <a:lnTo>
                  <a:pt x="77490" y="77360"/>
                </a:lnTo>
                <a:lnTo>
                  <a:pt x="77440" y="77310"/>
                </a:lnTo>
                <a:lnTo>
                  <a:pt x="77500" y="77240"/>
                </a:lnTo>
                <a:lnTo>
                  <a:pt x="77450" y="77230"/>
                </a:lnTo>
                <a:lnTo>
                  <a:pt x="77450" y="77160"/>
                </a:lnTo>
                <a:lnTo>
                  <a:pt x="77480" y="77140"/>
                </a:lnTo>
                <a:lnTo>
                  <a:pt x="77480" y="77060"/>
                </a:lnTo>
                <a:lnTo>
                  <a:pt x="77530" y="77000"/>
                </a:lnTo>
                <a:lnTo>
                  <a:pt x="77500" y="76940"/>
                </a:lnTo>
                <a:lnTo>
                  <a:pt x="77580" y="76920"/>
                </a:lnTo>
                <a:lnTo>
                  <a:pt x="77610" y="76880"/>
                </a:lnTo>
                <a:lnTo>
                  <a:pt x="77580" y="76830"/>
                </a:lnTo>
                <a:lnTo>
                  <a:pt x="77590" y="76750"/>
                </a:lnTo>
                <a:lnTo>
                  <a:pt x="77660" y="76740"/>
                </a:lnTo>
                <a:lnTo>
                  <a:pt x="77660" y="76690"/>
                </a:lnTo>
                <a:lnTo>
                  <a:pt x="77740" y="76680"/>
                </a:lnTo>
                <a:lnTo>
                  <a:pt x="77690" y="76590"/>
                </a:lnTo>
                <a:lnTo>
                  <a:pt x="77710" y="76580"/>
                </a:lnTo>
                <a:lnTo>
                  <a:pt x="77830" y="76560"/>
                </a:lnTo>
                <a:lnTo>
                  <a:pt x="77860" y="76600"/>
                </a:lnTo>
                <a:lnTo>
                  <a:pt x="77910" y="76580"/>
                </a:lnTo>
                <a:lnTo>
                  <a:pt x="77880" y="76530"/>
                </a:lnTo>
                <a:lnTo>
                  <a:pt x="77910" y="76500"/>
                </a:lnTo>
                <a:lnTo>
                  <a:pt x="77970" y="76540"/>
                </a:lnTo>
                <a:lnTo>
                  <a:pt x="77980" y="76470"/>
                </a:lnTo>
                <a:lnTo>
                  <a:pt x="78010" y="76480"/>
                </a:lnTo>
                <a:close/>
                <a:moveTo>
                  <a:pt x="77970" y="76190"/>
                </a:moveTo>
                <a:lnTo>
                  <a:pt x="78000" y="76230"/>
                </a:lnTo>
                <a:lnTo>
                  <a:pt x="77970" y="76280"/>
                </a:lnTo>
                <a:lnTo>
                  <a:pt x="77890" y="76280"/>
                </a:lnTo>
                <a:lnTo>
                  <a:pt x="77880" y="76220"/>
                </a:lnTo>
                <a:lnTo>
                  <a:pt x="77970" y="76190"/>
                </a:lnTo>
                <a:close/>
                <a:moveTo>
                  <a:pt x="78930" y="74830"/>
                </a:moveTo>
                <a:lnTo>
                  <a:pt x="78960" y="74930"/>
                </a:lnTo>
                <a:lnTo>
                  <a:pt x="78950" y="75010"/>
                </a:lnTo>
                <a:lnTo>
                  <a:pt x="78930" y="75080"/>
                </a:lnTo>
                <a:lnTo>
                  <a:pt x="78900" y="75070"/>
                </a:lnTo>
                <a:lnTo>
                  <a:pt x="78920" y="75000"/>
                </a:lnTo>
                <a:lnTo>
                  <a:pt x="78900" y="74850"/>
                </a:lnTo>
                <a:lnTo>
                  <a:pt x="78930" y="74830"/>
                </a:lnTo>
                <a:close/>
                <a:moveTo>
                  <a:pt x="79680" y="72720"/>
                </a:moveTo>
                <a:lnTo>
                  <a:pt x="79660" y="72800"/>
                </a:lnTo>
                <a:lnTo>
                  <a:pt x="79610" y="72800"/>
                </a:lnTo>
                <a:lnTo>
                  <a:pt x="79640" y="72730"/>
                </a:lnTo>
                <a:lnTo>
                  <a:pt x="79680" y="72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