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Vesturland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Vesturland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42130" y="38360"/>
                </a:moveTo>
                <a:lnTo>
                  <a:pt x="42010" y="38820"/>
                </a:lnTo>
                <a:lnTo>
                  <a:pt x="41990" y="38930"/>
                </a:lnTo>
                <a:lnTo>
                  <a:pt x="41990" y="39060"/>
                </a:lnTo>
                <a:lnTo>
                  <a:pt x="42010" y="39350"/>
                </a:lnTo>
                <a:lnTo>
                  <a:pt x="42020" y="39580"/>
                </a:lnTo>
                <a:lnTo>
                  <a:pt x="42000" y="39730"/>
                </a:lnTo>
                <a:lnTo>
                  <a:pt x="41960" y="39870"/>
                </a:lnTo>
                <a:lnTo>
                  <a:pt x="41930" y="39940"/>
                </a:lnTo>
                <a:lnTo>
                  <a:pt x="41800" y="40120"/>
                </a:lnTo>
                <a:lnTo>
                  <a:pt x="41570" y="40350"/>
                </a:lnTo>
                <a:lnTo>
                  <a:pt x="39350" y="41400"/>
                </a:lnTo>
                <a:lnTo>
                  <a:pt x="36760" y="43080"/>
                </a:lnTo>
                <a:lnTo>
                  <a:pt x="35430" y="43560"/>
                </a:lnTo>
                <a:lnTo>
                  <a:pt x="35230" y="43710"/>
                </a:lnTo>
                <a:lnTo>
                  <a:pt x="34280" y="44850"/>
                </a:lnTo>
                <a:lnTo>
                  <a:pt x="33060" y="46000"/>
                </a:lnTo>
                <a:lnTo>
                  <a:pt x="32470" y="46760"/>
                </a:lnTo>
                <a:lnTo>
                  <a:pt x="32500" y="46500"/>
                </a:lnTo>
                <a:lnTo>
                  <a:pt x="32520" y="46430"/>
                </a:lnTo>
                <a:lnTo>
                  <a:pt x="32500" y="46340"/>
                </a:lnTo>
                <a:lnTo>
                  <a:pt x="32470" y="46290"/>
                </a:lnTo>
                <a:lnTo>
                  <a:pt x="32360" y="46200"/>
                </a:lnTo>
                <a:lnTo>
                  <a:pt x="32280" y="46160"/>
                </a:lnTo>
                <a:lnTo>
                  <a:pt x="31910" y="46090"/>
                </a:lnTo>
                <a:lnTo>
                  <a:pt x="31810" y="46110"/>
                </a:lnTo>
                <a:lnTo>
                  <a:pt x="31480" y="46320"/>
                </a:lnTo>
                <a:lnTo>
                  <a:pt x="30720" y="46360"/>
                </a:lnTo>
                <a:lnTo>
                  <a:pt x="30200" y="46530"/>
                </a:lnTo>
                <a:lnTo>
                  <a:pt x="30290" y="46380"/>
                </a:lnTo>
                <a:lnTo>
                  <a:pt x="29920" y="46590"/>
                </a:lnTo>
                <a:lnTo>
                  <a:pt x="29720" y="46500"/>
                </a:lnTo>
                <a:lnTo>
                  <a:pt x="29720" y="46380"/>
                </a:lnTo>
                <a:lnTo>
                  <a:pt x="29800" y="46380"/>
                </a:lnTo>
                <a:lnTo>
                  <a:pt x="29870" y="46350"/>
                </a:lnTo>
                <a:lnTo>
                  <a:pt x="30000" y="46250"/>
                </a:lnTo>
                <a:lnTo>
                  <a:pt x="30010" y="46160"/>
                </a:lnTo>
                <a:lnTo>
                  <a:pt x="29990" y="46140"/>
                </a:lnTo>
                <a:lnTo>
                  <a:pt x="29970" y="46140"/>
                </a:lnTo>
                <a:lnTo>
                  <a:pt x="29950" y="46120"/>
                </a:lnTo>
                <a:lnTo>
                  <a:pt x="30000" y="46120"/>
                </a:lnTo>
                <a:lnTo>
                  <a:pt x="28500" y="46020"/>
                </a:lnTo>
                <a:lnTo>
                  <a:pt x="27800" y="46190"/>
                </a:lnTo>
                <a:lnTo>
                  <a:pt x="27180" y="46760"/>
                </a:lnTo>
                <a:lnTo>
                  <a:pt x="27150" y="46830"/>
                </a:lnTo>
                <a:lnTo>
                  <a:pt x="27120" y="46940"/>
                </a:lnTo>
                <a:lnTo>
                  <a:pt x="27080" y="47050"/>
                </a:lnTo>
                <a:lnTo>
                  <a:pt x="27010" y="47160"/>
                </a:lnTo>
                <a:lnTo>
                  <a:pt x="26940" y="47210"/>
                </a:lnTo>
                <a:lnTo>
                  <a:pt x="26780" y="47270"/>
                </a:lnTo>
                <a:lnTo>
                  <a:pt x="26700" y="47270"/>
                </a:lnTo>
                <a:lnTo>
                  <a:pt x="26570" y="47320"/>
                </a:lnTo>
                <a:lnTo>
                  <a:pt x="26200" y="47600"/>
                </a:lnTo>
                <a:lnTo>
                  <a:pt x="26080" y="47750"/>
                </a:lnTo>
                <a:lnTo>
                  <a:pt x="25770" y="48030"/>
                </a:lnTo>
                <a:lnTo>
                  <a:pt x="25380" y="47970"/>
                </a:lnTo>
                <a:lnTo>
                  <a:pt x="24640" y="47690"/>
                </a:lnTo>
                <a:lnTo>
                  <a:pt x="24640" y="47550"/>
                </a:lnTo>
                <a:lnTo>
                  <a:pt x="24990" y="47340"/>
                </a:lnTo>
                <a:lnTo>
                  <a:pt x="25320" y="47030"/>
                </a:lnTo>
                <a:lnTo>
                  <a:pt x="25590" y="46640"/>
                </a:lnTo>
                <a:lnTo>
                  <a:pt x="25770" y="46530"/>
                </a:lnTo>
                <a:lnTo>
                  <a:pt x="25950" y="46640"/>
                </a:lnTo>
                <a:lnTo>
                  <a:pt x="26100" y="46470"/>
                </a:lnTo>
                <a:lnTo>
                  <a:pt x="26460" y="46360"/>
                </a:lnTo>
                <a:lnTo>
                  <a:pt x="26620" y="46250"/>
                </a:lnTo>
                <a:lnTo>
                  <a:pt x="25890" y="46170"/>
                </a:lnTo>
                <a:lnTo>
                  <a:pt x="25660" y="46250"/>
                </a:lnTo>
                <a:lnTo>
                  <a:pt x="25500" y="46360"/>
                </a:lnTo>
                <a:lnTo>
                  <a:pt x="25370" y="46400"/>
                </a:lnTo>
                <a:lnTo>
                  <a:pt x="25250" y="46300"/>
                </a:lnTo>
                <a:lnTo>
                  <a:pt x="25090" y="45970"/>
                </a:lnTo>
                <a:lnTo>
                  <a:pt x="25200" y="45800"/>
                </a:lnTo>
                <a:lnTo>
                  <a:pt x="25220" y="45570"/>
                </a:lnTo>
                <a:lnTo>
                  <a:pt x="25230" y="45300"/>
                </a:lnTo>
                <a:lnTo>
                  <a:pt x="25290" y="45000"/>
                </a:lnTo>
                <a:lnTo>
                  <a:pt x="25340" y="44980"/>
                </a:lnTo>
                <a:lnTo>
                  <a:pt x="25410" y="45040"/>
                </a:lnTo>
                <a:lnTo>
                  <a:pt x="25470" y="45040"/>
                </a:lnTo>
                <a:lnTo>
                  <a:pt x="25510" y="44710"/>
                </a:lnTo>
                <a:lnTo>
                  <a:pt x="25550" y="44560"/>
                </a:lnTo>
                <a:lnTo>
                  <a:pt x="25660" y="44290"/>
                </a:lnTo>
                <a:lnTo>
                  <a:pt x="25670" y="44090"/>
                </a:lnTo>
                <a:lnTo>
                  <a:pt x="25880" y="43900"/>
                </a:lnTo>
                <a:lnTo>
                  <a:pt x="26810" y="43410"/>
                </a:lnTo>
                <a:lnTo>
                  <a:pt x="27300" y="43370"/>
                </a:lnTo>
                <a:lnTo>
                  <a:pt x="27260" y="43190"/>
                </a:lnTo>
                <a:lnTo>
                  <a:pt x="27180" y="43100"/>
                </a:lnTo>
                <a:lnTo>
                  <a:pt x="27080" y="43070"/>
                </a:lnTo>
                <a:lnTo>
                  <a:pt x="26960" y="43090"/>
                </a:lnTo>
                <a:lnTo>
                  <a:pt x="26960" y="42970"/>
                </a:lnTo>
                <a:lnTo>
                  <a:pt x="27110" y="42830"/>
                </a:lnTo>
                <a:lnTo>
                  <a:pt x="27420" y="42400"/>
                </a:lnTo>
                <a:lnTo>
                  <a:pt x="27700" y="42270"/>
                </a:lnTo>
                <a:lnTo>
                  <a:pt x="27830" y="42110"/>
                </a:lnTo>
                <a:lnTo>
                  <a:pt x="27910" y="42040"/>
                </a:lnTo>
                <a:lnTo>
                  <a:pt x="28020" y="42020"/>
                </a:lnTo>
                <a:lnTo>
                  <a:pt x="28370" y="42040"/>
                </a:lnTo>
                <a:lnTo>
                  <a:pt x="28340" y="42390"/>
                </a:lnTo>
                <a:lnTo>
                  <a:pt x="28500" y="42440"/>
                </a:lnTo>
                <a:lnTo>
                  <a:pt x="28710" y="42450"/>
                </a:lnTo>
                <a:lnTo>
                  <a:pt x="28820" y="42640"/>
                </a:lnTo>
                <a:lnTo>
                  <a:pt x="28930" y="42790"/>
                </a:lnTo>
                <a:lnTo>
                  <a:pt x="29610" y="42830"/>
                </a:lnTo>
                <a:lnTo>
                  <a:pt x="29480" y="42720"/>
                </a:lnTo>
                <a:lnTo>
                  <a:pt x="29190" y="42750"/>
                </a:lnTo>
                <a:lnTo>
                  <a:pt x="29040" y="42710"/>
                </a:lnTo>
                <a:lnTo>
                  <a:pt x="28930" y="42580"/>
                </a:lnTo>
                <a:lnTo>
                  <a:pt x="28740" y="42280"/>
                </a:lnTo>
                <a:lnTo>
                  <a:pt x="28590" y="42190"/>
                </a:lnTo>
                <a:lnTo>
                  <a:pt x="28930" y="42040"/>
                </a:lnTo>
                <a:lnTo>
                  <a:pt x="28930" y="41920"/>
                </a:lnTo>
                <a:lnTo>
                  <a:pt x="28080" y="41920"/>
                </a:lnTo>
                <a:lnTo>
                  <a:pt x="28080" y="41780"/>
                </a:lnTo>
                <a:lnTo>
                  <a:pt x="28550" y="41490"/>
                </a:lnTo>
                <a:lnTo>
                  <a:pt x="28710" y="41330"/>
                </a:lnTo>
                <a:lnTo>
                  <a:pt x="28840" y="41290"/>
                </a:lnTo>
                <a:lnTo>
                  <a:pt x="29490" y="41400"/>
                </a:lnTo>
                <a:lnTo>
                  <a:pt x="29490" y="41260"/>
                </a:lnTo>
                <a:lnTo>
                  <a:pt x="28850" y="41120"/>
                </a:lnTo>
                <a:lnTo>
                  <a:pt x="28650" y="41120"/>
                </a:lnTo>
                <a:lnTo>
                  <a:pt x="28120" y="41620"/>
                </a:lnTo>
                <a:lnTo>
                  <a:pt x="27910" y="41650"/>
                </a:lnTo>
                <a:lnTo>
                  <a:pt x="27910" y="41520"/>
                </a:lnTo>
                <a:lnTo>
                  <a:pt x="28130" y="41310"/>
                </a:lnTo>
                <a:lnTo>
                  <a:pt x="28210" y="41170"/>
                </a:lnTo>
                <a:lnTo>
                  <a:pt x="28260" y="40980"/>
                </a:lnTo>
                <a:lnTo>
                  <a:pt x="27930" y="41340"/>
                </a:lnTo>
                <a:lnTo>
                  <a:pt x="27830" y="41400"/>
                </a:lnTo>
                <a:lnTo>
                  <a:pt x="27760" y="41500"/>
                </a:lnTo>
                <a:lnTo>
                  <a:pt x="27700" y="41940"/>
                </a:lnTo>
                <a:lnTo>
                  <a:pt x="27600" y="42040"/>
                </a:lnTo>
                <a:lnTo>
                  <a:pt x="27520" y="42100"/>
                </a:lnTo>
                <a:lnTo>
                  <a:pt x="27180" y="42440"/>
                </a:lnTo>
                <a:lnTo>
                  <a:pt x="26750" y="42600"/>
                </a:lnTo>
                <a:lnTo>
                  <a:pt x="26620" y="42710"/>
                </a:lnTo>
                <a:lnTo>
                  <a:pt x="26670" y="42970"/>
                </a:lnTo>
                <a:lnTo>
                  <a:pt x="26430" y="42890"/>
                </a:lnTo>
                <a:lnTo>
                  <a:pt x="26200" y="42950"/>
                </a:lnTo>
                <a:lnTo>
                  <a:pt x="25720" y="43370"/>
                </a:lnTo>
                <a:lnTo>
                  <a:pt x="25520" y="43600"/>
                </a:lnTo>
                <a:lnTo>
                  <a:pt x="25390" y="43680"/>
                </a:lnTo>
                <a:lnTo>
                  <a:pt x="25260" y="43630"/>
                </a:lnTo>
                <a:lnTo>
                  <a:pt x="25170" y="43440"/>
                </a:lnTo>
                <a:lnTo>
                  <a:pt x="25180" y="43250"/>
                </a:lnTo>
                <a:lnTo>
                  <a:pt x="25320" y="42830"/>
                </a:lnTo>
                <a:lnTo>
                  <a:pt x="25150" y="42890"/>
                </a:lnTo>
                <a:lnTo>
                  <a:pt x="25070" y="43100"/>
                </a:lnTo>
                <a:lnTo>
                  <a:pt x="25040" y="43390"/>
                </a:lnTo>
                <a:lnTo>
                  <a:pt x="25040" y="43690"/>
                </a:lnTo>
                <a:lnTo>
                  <a:pt x="25010" y="43780"/>
                </a:lnTo>
                <a:lnTo>
                  <a:pt x="24810" y="44150"/>
                </a:lnTo>
                <a:lnTo>
                  <a:pt x="24780" y="44320"/>
                </a:lnTo>
                <a:lnTo>
                  <a:pt x="24780" y="44460"/>
                </a:lnTo>
                <a:lnTo>
                  <a:pt x="24770" y="44570"/>
                </a:lnTo>
                <a:lnTo>
                  <a:pt x="24700" y="44680"/>
                </a:lnTo>
                <a:lnTo>
                  <a:pt x="24400" y="44680"/>
                </a:lnTo>
                <a:lnTo>
                  <a:pt x="24360" y="44750"/>
                </a:lnTo>
                <a:lnTo>
                  <a:pt x="24330" y="44820"/>
                </a:lnTo>
                <a:lnTo>
                  <a:pt x="24260" y="44880"/>
                </a:lnTo>
                <a:lnTo>
                  <a:pt x="24180" y="44920"/>
                </a:lnTo>
                <a:lnTo>
                  <a:pt x="24110" y="44930"/>
                </a:lnTo>
                <a:lnTo>
                  <a:pt x="23980" y="44870"/>
                </a:lnTo>
                <a:lnTo>
                  <a:pt x="23830" y="44700"/>
                </a:lnTo>
                <a:lnTo>
                  <a:pt x="23700" y="44450"/>
                </a:lnTo>
                <a:lnTo>
                  <a:pt x="23630" y="44150"/>
                </a:lnTo>
                <a:lnTo>
                  <a:pt x="23550" y="44260"/>
                </a:lnTo>
                <a:lnTo>
                  <a:pt x="23490" y="44340"/>
                </a:lnTo>
                <a:lnTo>
                  <a:pt x="23420" y="44380"/>
                </a:lnTo>
                <a:lnTo>
                  <a:pt x="23340" y="44410"/>
                </a:lnTo>
                <a:lnTo>
                  <a:pt x="23460" y="44170"/>
                </a:lnTo>
                <a:lnTo>
                  <a:pt x="23560" y="43870"/>
                </a:lnTo>
                <a:lnTo>
                  <a:pt x="23600" y="43580"/>
                </a:lnTo>
                <a:lnTo>
                  <a:pt x="23510" y="43370"/>
                </a:lnTo>
                <a:lnTo>
                  <a:pt x="23550" y="43340"/>
                </a:lnTo>
                <a:lnTo>
                  <a:pt x="23630" y="43230"/>
                </a:lnTo>
                <a:lnTo>
                  <a:pt x="23560" y="43160"/>
                </a:lnTo>
                <a:lnTo>
                  <a:pt x="23500" y="43110"/>
                </a:lnTo>
                <a:lnTo>
                  <a:pt x="23420" y="43090"/>
                </a:lnTo>
                <a:lnTo>
                  <a:pt x="23340" y="43090"/>
                </a:lnTo>
                <a:lnTo>
                  <a:pt x="23380" y="43030"/>
                </a:lnTo>
                <a:lnTo>
                  <a:pt x="23460" y="42830"/>
                </a:lnTo>
                <a:lnTo>
                  <a:pt x="23460" y="42710"/>
                </a:lnTo>
                <a:lnTo>
                  <a:pt x="23080" y="43000"/>
                </a:lnTo>
                <a:lnTo>
                  <a:pt x="22850" y="43110"/>
                </a:lnTo>
                <a:lnTo>
                  <a:pt x="22670" y="43090"/>
                </a:lnTo>
                <a:lnTo>
                  <a:pt x="22520" y="42860"/>
                </a:lnTo>
                <a:lnTo>
                  <a:pt x="22460" y="42540"/>
                </a:lnTo>
                <a:lnTo>
                  <a:pt x="22490" y="42240"/>
                </a:lnTo>
                <a:lnTo>
                  <a:pt x="22610" y="42040"/>
                </a:lnTo>
                <a:lnTo>
                  <a:pt x="22610" y="41920"/>
                </a:lnTo>
                <a:lnTo>
                  <a:pt x="22470" y="41900"/>
                </a:lnTo>
                <a:lnTo>
                  <a:pt x="22360" y="41750"/>
                </a:lnTo>
                <a:lnTo>
                  <a:pt x="22290" y="41590"/>
                </a:lnTo>
                <a:lnTo>
                  <a:pt x="22250" y="41520"/>
                </a:lnTo>
                <a:lnTo>
                  <a:pt x="22140" y="41460"/>
                </a:lnTo>
                <a:lnTo>
                  <a:pt x="22020" y="41320"/>
                </a:lnTo>
                <a:lnTo>
                  <a:pt x="21910" y="41150"/>
                </a:lnTo>
                <a:lnTo>
                  <a:pt x="21820" y="40980"/>
                </a:lnTo>
                <a:lnTo>
                  <a:pt x="22030" y="41070"/>
                </a:lnTo>
                <a:lnTo>
                  <a:pt x="22240" y="41290"/>
                </a:lnTo>
                <a:lnTo>
                  <a:pt x="22460" y="41430"/>
                </a:lnTo>
                <a:lnTo>
                  <a:pt x="22670" y="41260"/>
                </a:lnTo>
                <a:lnTo>
                  <a:pt x="22500" y="41260"/>
                </a:lnTo>
                <a:lnTo>
                  <a:pt x="22550" y="41040"/>
                </a:lnTo>
                <a:lnTo>
                  <a:pt x="22620" y="40890"/>
                </a:lnTo>
                <a:lnTo>
                  <a:pt x="22720" y="40800"/>
                </a:lnTo>
                <a:lnTo>
                  <a:pt x="22830" y="40730"/>
                </a:lnTo>
                <a:lnTo>
                  <a:pt x="22750" y="40620"/>
                </a:lnTo>
                <a:lnTo>
                  <a:pt x="22720" y="40600"/>
                </a:lnTo>
                <a:lnTo>
                  <a:pt x="22720" y="40470"/>
                </a:lnTo>
                <a:lnTo>
                  <a:pt x="23670" y="39980"/>
                </a:lnTo>
                <a:lnTo>
                  <a:pt x="23910" y="39680"/>
                </a:lnTo>
                <a:lnTo>
                  <a:pt x="23910" y="39550"/>
                </a:lnTo>
                <a:lnTo>
                  <a:pt x="23400" y="39990"/>
                </a:lnTo>
                <a:lnTo>
                  <a:pt x="23130" y="40140"/>
                </a:lnTo>
                <a:lnTo>
                  <a:pt x="22860" y="40190"/>
                </a:lnTo>
                <a:lnTo>
                  <a:pt x="22640" y="40340"/>
                </a:lnTo>
                <a:lnTo>
                  <a:pt x="22390" y="40610"/>
                </a:lnTo>
                <a:lnTo>
                  <a:pt x="22150" y="40780"/>
                </a:lnTo>
                <a:lnTo>
                  <a:pt x="21990" y="40600"/>
                </a:lnTo>
                <a:lnTo>
                  <a:pt x="22100" y="40520"/>
                </a:lnTo>
                <a:lnTo>
                  <a:pt x="22330" y="40190"/>
                </a:lnTo>
                <a:lnTo>
                  <a:pt x="22490" y="40020"/>
                </a:lnTo>
                <a:lnTo>
                  <a:pt x="22590" y="39880"/>
                </a:lnTo>
                <a:lnTo>
                  <a:pt x="22670" y="39680"/>
                </a:lnTo>
                <a:lnTo>
                  <a:pt x="22610" y="39550"/>
                </a:lnTo>
                <a:lnTo>
                  <a:pt x="22680" y="39510"/>
                </a:lnTo>
                <a:lnTo>
                  <a:pt x="22730" y="39460"/>
                </a:lnTo>
                <a:lnTo>
                  <a:pt x="22830" y="39280"/>
                </a:lnTo>
                <a:lnTo>
                  <a:pt x="22650" y="39060"/>
                </a:lnTo>
                <a:lnTo>
                  <a:pt x="22400" y="38990"/>
                </a:lnTo>
                <a:lnTo>
                  <a:pt x="21870" y="39020"/>
                </a:lnTo>
                <a:lnTo>
                  <a:pt x="21990" y="38750"/>
                </a:lnTo>
                <a:lnTo>
                  <a:pt x="21820" y="38750"/>
                </a:lnTo>
                <a:lnTo>
                  <a:pt x="21880" y="38560"/>
                </a:lnTo>
                <a:lnTo>
                  <a:pt x="22030" y="38180"/>
                </a:lnTo>
                <a:lnTo>
                  <a:pt x="22100" y="37950"/>
                </a:lnTo>
                <a:lnTo>
                  <a:pt x="22020" y="37970"/>
                </a:lnTo>
                <a:lnTo>
                  <a:pt x="21940" y="38050"/>
                </a:lnTo>
                <a:lnTo>
                  <a:pt x="21880" y="38180"/>
                </a:lnTo>
                <a:lnTo>
                  <a:pt x="21820" y="38350"/>
                </a:lnTo>
                <a:lnTo>
                  <a:pt x="21770" y="38170"/>
                </a:lnTo>
                <a:lnTo>
                  <a:pt x="21700" y="38090"/>
                </a:lnTo>
                <a:lnTo>
                  <a:pt x="21620" y="38120"/>
                </a:lnTo>
                <a:lnTo>
                  <a:pt x="21540" y="38210"/>
                </a:lnTo>
                <a:lnTo>
                  <a:pt x="21540" y="38350"/>
                </a:lnTo>
                <a:lnTo>
                  <a:pt x="21090" y="38210"/>
                </a:lnTo>
                <a:lnTo>
                  <a:pt x="20960" y="38280"/>
                </a:lnTo>
                <a:lnTo>
                  <a:pt x="20710" y="38550"/>
                </a:lnTo>
                <a:lnTo>
                  <a:pt x="20580" y="38610"/>
                </a:lnTo>
                <a:lnTo>
                  <a:pt x="20580" y="38750"/>
                </a:lnTo>
                <a:lnTo>
                  <a:pt x="20640" y="38770"/>
                </a:lnTo>
                <a:lnTo>
                  <a:pt x="20800" y="38890"/>
                </a:lnTo>
                <a:lnTo>
                  <a:pt x="20040" y="39030"/>
                </a:lnTo>
                <a:lnTo>
                  <a:pt x="19850" y="38890"/>
                </a:lnTo>
                <a:lnTo>
                  <a:pt x="20040" y="38910"/>
                </a:lnTo>
                <a:lnTo>
                  <a:pt x="20140" y="38900"/>
                </a:lnTo>
                <a:lnTo>
                  <a:pt x="20210" y="38820"/>
                </a:lnTo>
                <a:lnTo>
                  <a:pt x="20190" y="38710"/>
                </a:lnTo>
                <a:lnTo>
                  <a:pt x="20100" y="38550"/>
                </a:lnTo>
                <a:lnTo>
                  <a:pt x="20000" y="38410"/>
                </a:lnTo>
                <a:lnTo>
                  <a:pt x="19930" y="38350"/>
                </a:lnTo>
                <a:lnTo>
                  <a:pt x="19050" y="38350"/>
                </a:lnTo>
                <a:lnTo>
                  <a:pt x="19180" y="38490"/>
                </a:lnTo>
                <a:lnTo>
                  <a:pt x="19620" y="38750"/>
                </a:lnTo>
                <a:lnTo>
                  <a:pt x="19620" y="38890"/>
                </a:lnTo>
                <a:lnTo>
                  <a:pt x="19400" y="38880"/>
                </a:lnTo>
                <a:lnTo>
                  <a:pt x="19010" y="38530"/>
                </a:lnTo>
                <a:lnTo>
                  <a:pt x="18770" y="38490"/>
                </a:lnTo>
                <a:lnTo>
                  <a:pt x="18830" y="38490"/>
                </a:lnTo>
                <a:lnTo>
                  <a:pt x="17800" y="38390"/>
                </a:lnTo>
                <a:lnTo>
                  <a:pt x="16810" y="38390"/>
                </a:lnTo>
                <a:lnTo>
                  <a:pt x="15680" y="38310"/>
                </a:lnTo>
                <a:lnTo>
                  <a:pt x="15200" y="37800"/>
                </a:lnTo>
                <a:lnTo>
                  <a:pt x="14740" y="37770"/>
                </a:lnTo>
                <a:lnTo>
                  <a:pt x="13950" y="37950"/>
                </a:lnTo>
                <a:lnTo>
                  <a:pt x="13940" y="38000"/>
                </a:lnTo>
                <a:lnTo>
                  <a:pt x="13800" y="38270"/>
                </a:lnTo>
                <a:lnTo>
                  <a:pt x="13740" y="38350"/>
                </a:lnTo>
                <a:lnTo>
                  <a:pt x="13660" y="38430"/>
                </a:lnTo>
                <a:lnTo>
                  <a:pt x="13560" y="38490"/>
                </a:lnTo>
                <a:lnTo>
                  <a:pt x="13460" y="38510"/>
                </a:lnTo>
                <a:lnTo>
                  <a:pt x="12510" y="38210"/>
                </a:lnTo>
                <a:lnTo>
                  <a:pt x="12590" y="38130"/>
                </a:lnTo>
                <a:lnTo>
                  <a:pt x="12690" y="38080"/>
                </a:lnTo>
                <a:lnTo>
                  <a:pt x="12790" y="38060"/>
                </a:lnTo>
                <a:lnTo>
                  <a:pt x="12660" y="38010"/>
                </a:lnTo>
                <a:lnTo>
                  <a:pt x="12340" y="38180"/>
                </a:lnTo>
                <a:lnTo>
                  <a:pt x="12090" y="38500"/>
                </a:lnTo>
                <a:lnTo>
                  <a:pt x="12060" y="38890"/>
                </a:lnTo>
                <a:lnTo>
                  <a:pt x="11900" y="39340"/>
                </a:lnTo>
                <a:lnTo>
                  <a:pt x="11680" y="39530"/>
                </a:lnTo>
                <a:lnTo>
                  <a:pt x="11070" y="39550"/>
                </a:lnTo>
                <a:lnTo>
                  <a:pt x="10890" y="39600"/>
                </a:lnTo>
                <a:lnTo>
                  <a:pt x="10530" y="39800"/>
                </a:lnTo>
                <a:lnTo>
                  <a:pt x="10360" y="39820"/>
                </a:lnTo>
                <a:lnTo>
                  <a:pt x="9770" y="39470"/>
                </a:lnTo>
                <a:lnTo>
                  <a:pt x="9640" y="39290"/>
                </a:lnTo>
                <a:lnTo>
                  <a:pt x="9520" y="39240"/>
                </a:lnTo>
                <a:lnTo>
                  <a:pt x="9440" y="39150"/>
                </a:lnTo>
                <a:lnTo>
                  <a:pt x="9400" y="38820"/>
                </a:lnTo>
                <a:lnTo>
                  <a:pt x="9360" y="38650"/>
                </a:lnTo>
                <a:lnTo>
                  <a:pt x="9000" y="38080"/>
                </a:lnTo>
                <a:lnTo>
                  <a:pt x="8850" y="37780"/>
                </a:lnTo>
                <a:lnTo>
                  <a:pt x="8730" y="37450"/>
                </a:lnTo>
                <a:lnTo>
                  <a:pt x="8500" y="36630"/>
                </a:lnTo>
                <a:lnTo>
                  <a:pt x="8550" y="36480"/>
                </a:lnTo>
                <a:lnTo>
                  <a:pt x="8720" y="36650"/>
                </a:lnTo>
                <a:lnTo>
                  <a:pt x="8870" y="36580"/>
                </a:lnTo>
                <a:lnTo>
                  <a:pt x="9180" y="36220"/>
                </a:lnTo>
                <a:lnTo>
                  <a:pt x="9340" y="36120"/>
                </a:lnTo>
                <a:lnTo>
                  <a:pt x="10230" y="35860"/>
                </a:lnTo>
                <a:lnTo>
                  <a:pt x="10400" y="35880"/>
                </a:lnTo>
                <a:lnTo>
                  <a:pt x="11070" y="36320"/>
                </a:lnTo>
                <a:lnTo>
                  <a:pt x="11970" y="36480"/>
                </a:lnTo>
                <a:lnTo>
                  <a:pt x="12050" y="36430"/>
                </a:lnTo>
                <a:lnTo>
                  <a:pt x="12200" y="36180"/>
                </a:lnTo>
                <a:lnTo>
                  <a:pt x="12280" y="36100"/>
                </a:lnTo>
                <a:lnTo>
                  <a:pt x="12620" y="36110"/>
                </a:lnTo>
                <a:lnTo>
                  <a:pt x="12700" y="36030"/>
                </a:lnTo>
                <a:lnTo>
                  <a:pt x="13010" y="35550"/>
                </a:lnTo>
                <a:lnTo>
                  <a:pt x="13340" y="35430"/>
                </a:lnTo>
                <a:lnTo>
                  <a:pt x="14090" y="35570"/>
                </a:lnTo>
                <a:lnTo>
                  <a:pt x="14090" y="35420"/>
                </a:lnTo>
                <a:lnTo>
                  <a:pt x="14040" y="35360"/>
                </a:lnTo>
                <a:lnTo>
                  <a:pt x="14020" y="35310"/>
                </a:lnTo>
                <a:lnTo>
                  <a:pt x="14000" y="35240"/>
                </a:lnTo>
                <a:lnTo>
                  <a:pt x="13970" y="35150"/>
                </a:lnTo>
                <a:lnTo>
                  <a:pt x="14320" y="35130"/>
                </a:lnTo>
                <a:lnTo>
                  <a:pt x="14430" y="35230"/>
                </a:lnTo>
                <a:lnTo>
                  <a:pt x="14370" y="35570"/>
                </a:lnTo>
                <a:lnTo>
                  <a:pt x="14480" y="35650"/>
                </a:lnTo>
                <a:lnTo>
                  <a:pt x="14550" y="35540"/>
                </a:lnTo>
                <a:lnTo>
                  <a:pt x="14620" y="35410"/>
                </a:lnTo>
                <a:lnTo>
                  <a:pt x="14710" y="35420"/>
                </a:lnTo>
                <a:lnTo>
                  <a:pt x="14740" y="35610"/>
                </a:lnTo>
                <a:lnTo>
                  <a:pt x="14740" y="35880"/>
                </a:lnTo>
                <a:lnTo>
                  <a:pt x="14780" y="36020"/>
                </a:lnTo>
                <a:lnTo>
                  <a:pt x="14930" y="35820"/>
                </a:lnTo>
                <a:lnTo>
                  <a:pt x="15060" y="35940"/>
                </a:lnTo>
                <a:lnTo>
                  <a:pt x="15210" y="35870"/>
                </a:lnTo>
                <a:lnTo>
                  <a:pt x="15330" y="35680"/>
                </a:lnTo>
                <a:lnTo>
                  <a:pt x="15380" y="35490"/>
                </a:lnTo>
                <a:lnTo>
                  <a:pt x="15350" y="35290"/>
                </a:lnTo>
                <a:lnTo>
                  <a:pt x="15290" y="35040"/>
                </a:lnTo>
                <a:lnTo>
                  <a:pt x="15250" y="34760"/>
                </a:lnTo>
                <a:lnTo>
                  <a:pt x="15270" y="34490"/>
                </a:lnTo>
                <a:lnTo>
                  <a:pt x="15500" y="34180"/>
                </a:lnTo>
                <a:lnTo>
                  <a:pt x="15840" y="34110"/>
                </a:lnTo>
                <a:lnTo>
                  <a:pt x="16510" y="34220"/>
                </a:lnTo>
                <a:lnTo>
                  <a:pt x="16450" y="34440"/>
                </a:lnTo>
                <a:lnTo>
                  <a:pt x="16350" y="34600"/>
                </a:lnTo>
                <a:lnTo>
                  <a:pt x="16110" y="34770"/>
                </a:lnTo>
                <a:lnTo>
                  <a:pt x="16140" y="34840"/>
                </a:lnTo>
                <a:lnTo>
                  <a:pt x="16180" y="35030"/>
                </a:lnTo>
                <a:lnTo>
                  <a:pt x="16080" y="35050"/>
                </a:lnTo>
                <a:lnTo>
                  <a:pt x="16010" y="35130"/>
                </a:lnTo>
                <a:lnTo>
                  <a:pt x="15950" y="35250"/>
                </a:lnTo>
                <a:lnTo>
                  <a:pt x="15890" y="35420"/>
                </a:lnTo>
                <a:lnTo>
                  <a:pt x="16350" y="36100"/>
                </a:lnTo>
                <a:lnTo>
                  <a:pt x="16300" y="35800"/>
                </a:lnTo>
                <a:lnTo>
                  <a:pt x="16290" y="35560"/>
                </a:lnTo>
                <a:lnTo>
                  <a:pt x="16330" y="35350"/>
                </a:lnTo>
                <a:lnTo>
                  <a:pt x="16410" y="35150"/>
                </a:lnTo>
                <a:lnTo>
                  <a:pt x="16460" y="35110"/>
                </a:lnTo>
                <a:lnTo>
                  <a:pt x="16620" y="35080"/>
                </a:lnTo>
                <a:lnTo>
                  <a:pt x="16680" y="35030"/>
                </a:lnTo>
                <a:lnTo>
                  <a:pt x="16740" y="34920"/>
                </a:lnTo>
                <a:lnTo>
                  <a:pt x="16790" y="34670"/>
                </a:lnTo>
                <a:lnTo>
                  <a:pt x="16830" y="34560"/>
                </a:lnTo>
                <a:lnTo>
                  <a:pt x="17050" y="34250"/>
                </a:lnTo>
                <a:lnTo>
                  <a:pt x="17290" y="34230"/>
                </a:lnTo>
                <a:lnTo>
                  <a:pt x="17510" y="34420"/>
                </a:lnTo>
                <a:lnTo>
                  <a:pt x="17700" y="34770"/>
                </a:lnTo>
                <a:lnTo>
                  <a:pt x="17830" y="34560"/>
                </a:lnTo>
                <a:lnTo>
                  <a:pt x="18000" y="34440"/>
                </a:lnTo>
                <a:lnTo>
                  <a:pt x="18510" y="34310"/>
                </a:lnTo>
                <a:lnTo>
                  <a:pt x="19000" y="33970"/>
                </a:lnTo>
                <a:lnTo>
                  <a:pt x="18870" y="33880"/>
                </a:lnTo>
                <a:lnTo>
                  <a:pt x="18270" y="33970"/>
                </a:lnTo>
                <a:lnTo>
                  <a:pt x="18270" y="33820"/>
                </a:lnTo>
                <a:lnTo>
                  <a:pt x="18610" y="33740"/>
                </a:lnTo>
                <a:lnTo>
                  <a:pt x="19230" y="33100"/>
                </a:lnTo>
                <a:lnTo>
                  <a:pt x="19560" y="33020"/>
                </a:lnTo>
                <a:lnTo>
                  <a:pt x="19510" y="33100"/>
                </a:lnTo>
                <a:lnTo>
                  <a:pt x="19450" y="33160"/>
                </a:lnTo>
                <a:lnTo>
                  <a:pt x="19600" y="33200"/>
                </a:lnTo>
                <a:lnTo>
                  <a:pt x="19730" y="33290"/>
                </a:lnTo>
                <a:lnTo>
                  <a:pt x="19720" y="33440"/>
                </a:lnTo>
                <a:lnTo>
                  <a:pt x="19720" y="33470"/>
                </a:lnTo>
                <a:lnTo>
                  <a:pt x="19730" y="33540"/>
                </a:lnTo>
                <a:lnTo>
                  <a:pt x="19620" y="33710"/>
                </a:lnTo>
                <a:lnTo>
                  <a:pt x="19370" y="33850"/>
                </a:lnTo>
                <a:lnTo>
                  <a:pt x="19280" y="33970"/>
                </a:lnTo>
                <a:lnTo>
                  <a:pt x="19390" y="34000"/>
                </a:lnTo>
                <a:lnTo>
                  <a:pt x="19530" y="33990"/>
                </a:lnTo>
                <a:lnTo>
                  <a:pt x="19670" y="33930"/>
                </a:lnTo>
                <a:lnTo>
                  <a:pt x="19790" y="33820"/>
                </a:lnTo>
                <a:lnTo>
                  <a:pt x="19840" y="34200"/>
                </a:lnTo>
                <a:lnTo>
                  <a:pt x="19910" y="34360"/>
                </a:lnTo>
                <a:lnTo>
                  <a:pt x="20180" y="34490"/>
                </a:lnTo>
                <a:lnTo>
                  <a:pt x="20550" y="34830"/>
                </a:lnTo>
                <a:lnTo>
                  <a:pt x="20690" y="34890"/>
                </a:lnTo>
                <a:lnTo>
                  <a:pt x="20690" y="34770"/>
                </a:lnTo>
                <a:lnTo>
                  <a:pt x="20590" y="34700"/>
                </a:lnTo>
                <a:lnTo>
                  <a:pt x="20500" y="34580"/>
                </a:lnTo>
                <a:lnTo>
                  <a:pt x="20290" y="34220"/>
                </a:lnTo>
                <a:lnTo>
                  <a:pt x="20520" y="33920"/>
                </a:lnTo>
                <a:lnTo>
                  <a:pt x="20640" y="33830"/>
                </a:lnTo>
                <a:lnTo>
                  <a:pt x="20800" y="33820"/>
                </a:lnTo>
                <a:lnTo>
                  <a:pt x="20820" y="33560"/>
                </a:lnTo>
                <a:lnTo>
                  <a:pt x="20970" y="33490"/>
                </a:lnTo>
                <a:lnTo>
                  <a:pt x="21660" y="33520"/>
                </a:lnTo>
                <a:lnTo>
                  <a:pt x="22340" y="33360"/>
                </a:lnTo>
                <a:lnTo>
                  <a:pt x="23450" y="33580"/>
                </a:lnTo>
                <a:lnTo>
                  <a:pt x="24190" y="33970"/>
                </a:lnTo>
                <a:lnTo>
                  <a:pt x="24270" y="33920"/>
                </a:lnTo>
                <a:lnTo>
                  <a:pt x="24400" y="33740"/>
                </a:lnTo>
                <a:lnTo>
                  <a:pt x="24470" y="33690"/>
                </a:lnTo>
                <a:lnTo>
                  <a:pt x="25090" y="33690"/>
                </a:lnTo>
                <a:lnTo>
                  <a:pt x="25260" y="33770"/>
                </a:lnTo>
                <a:lnTo>
                  <a:pt x="25440" y="33910"/>
                </a:lnTo>
                <a:lnTo>
                  <a:pt x="25610" y="33970"/>
                </a:lnTo>
                <a:lnTo>
                  <a:pt x="25630" y="33950"/>
                </a:lnTo>
                <a:lnTo>
                  <a:pt x="25770" y="33820"/>
                </a:lnTo>
                <a:lnTo>
                  <a:pt x="25980" y="33970"/>
                </a:lnTo>
                <a:lnTo>
                  <a:pt x="26900" y="33820"/>
                </a:lnTo>
                <a:lnTo>
                  <a:pt x="27120" y="33640"/>
                </a:lnTo>
                <a:lnTo>
                  <a:pt x="27120" y="33390"/>
                </a:lnTo>
                <a:lnTo>
                  <a:pt x="26980" y="33200"/>
                </a:lnTo>
                <a:lnTo>
                  <a:pt x="26730" y="33160"/>
                </a:lnTo>
                <a:lnTo>
                  <a:pt x="26810" y="32900"/>
                </a:lnTo>
                <a:lnTo>
                  <a:pt x="26910" y="32810"/>
                </a:lnTo>
                <a:lnTo>
                  <a:pt x="27030" y="32760"/>
                </a:lnTo>
                <a:lnTo>
                  <a:pt x="27180" y="32620"/>
                </a:lnTo>
                <a:lnTo>
                  <a:pt x="27280" y="32400"/>
                </a:lnTo>
                <a:lnTo>
                  <a:pt x="27630" y="31400"/>
                </a:lnTo>
                <a:lnTo>
                  <a:pt x="27660" y="30720"/>
                </a:lnTo>
                <a:lnTo>
                  <a:pt x="27390" y="30440"/>
                </a:lnTo>
                <a:lnTo>
                  <a:pt x="27040" y="30470"/>
                </a:lnTo>
                <a:lnTo>
                  <a:pt x="26780" y="30740"/>
                </a:lnTo>
                <a:lnTo>
                  <a:pt x="26780" y="30870"/>
                </a:lnTo>
                <a:lnTo>
                  <a:pt x="26840" y="30870"/>
                </a:lnTo>
                <a:lnTo>
                  <a:pt x="26840" y="31020"/>
                </a:lnTo>
                <a:lnTo>
                  <a:pt x="25600" y="32090"/>
                </a:lnTo>
                <a:lnTo>
                  <a:pt x="25190" y="32260"/>
                </a:lnTo>
                <a:lnTo>
                  <a:pt x="22840" y="31800"/>
                </a:lnTo>
                <a:lnTo>
                  <a:pt x="22250" y="31310"/>
                </a:lnTo>
                <a:lnTo>
                  <a:pt x="22160" y="31270"/>
                </a:lnTo>
                <a:lnTo>
                  <a:pt x="22120" y="31290"/>
                </a:lnTo>
                <a:lnTo>
                  <a:pt x="22000" y="31370"/>
                </a:lnTo>
                <a:lnTo>
                  <a:pt x="21250" y="31490"/>
                </a:lnTo>
                <a:lnTo>
                  <a:pt x="21030" y="31400"/>
                </a:lnTo>
                <a:lnTo>
                  <a:pt x="20870" y="31200"/>
                </a:lnTo>
                <a:lnTo>
                  <a:pt x="21000" y="31120"/>
                </a:lnTo>
                <a:lnTo>
                  <a:pt x="21240" y="31040"/>
                </a:lnTo>
                <a:lnTo>
                  <a:pt x="21430" y="30870"/>
                </a:lnTo>
                <a:lnTo>
                  <a:pt x="21490" y="30970"/>
                </a:lnTo>
                <a:lnTo>
                  <a:pt x="21550" y="31020"/>
                </a:lnTo>
                <a:lnTo>
                  <a:pt x="21700" y="31020"/>
                </a:lnTo>
                <a:lnTo>
                  <a:pt x="21700" y="30870"/>
                </a:lnTo>
                <a:lnTo>
                  <a:pt x="21520" y="30740"/>
                </a:lnTo>
                <a:lnTo>
                  <a:pt x="21310" y="30710"/>
                </a:lnTo>
                <a:lnTo>
                  <a:pt x="20920" y="30870"/>
                </a:lnTo>
                <a:lnTo>
                  <a:pt x="21000" y="30580"/>
                </a:lnTo>
                <a:lnTo>
                  <a:pt x="21150" y="30300"/>
                </a:lnTo>
                <a:lnTo>
                  <a:pt x="21430" y="29930"/>
                </a:lnTo>
                <a:lnTo>
                  <a:pt x="21810" y="29750"/>
                </a:lnTo>
                <a:lnTo>
                  <a:pt x="21960" y="29580"/>
                </a:lnTo>
                <a:lnTo>
                  <a:pt x="21930" y="29260"/>
                </a:lnTo>
                <a:lnTo>
                  <a:pt x="22050" y="29210"/>
                </a:lnTo>
                <a:lnTo>
                  <a:pt x="22350" y="29260"/>
                </a:lnTo>
                <a:lnTo>
                  <a:pt x="22430" y="29180"/>
                </a:lnTo>
                <a:lnTo>
                  <a:pt x="22670" y="28710"/>
                </a:lnTo>
                <a:lnTo>
                  <a:pt x="22890" y="28540"/>
                </a:lnTo>
                <a:lnTo>
                  <a:pt x="23810" y="28280"/>
                </a:lnTo>
                <a:lnTo>
                  <a:pt x="24580" y="27670"/>
                </a:lnTo>
                <a:lnTo>
                  <a:pt x="24880" y="27300"/>
                </a:lnTo>
                <a:lnTo>
                  <a:pt x="25410" y="27020"/>
                </a:lnTo>
                <a:lnTo>
                  <a:pt x="25600" y="26810"/>
                </a:lnTo>
                <a:lnTo>
                  <a:pt x="25580" y="26790"/>
                </a:lnTo>
                <a:lnTo>
                  <a:pt x="25560" y="26790"/>
                </a:lnTo>
                <a:lnTo>
                  <a:pt x="25550" y="26780"/>
                </a:lnTo>
                <a:lnTo>
                  <a:pt x="25550" y="26690"/>
                </a:lnTo>
                <a:lnTo>
                  <a:pt x="25670" y="26700"/>
                </a:lnTo>
                <a:lnTo>
                  <a:pt x="25870" y="26930"/>
                </a:lnTo>
                <a:lnTo>
                  <a:pt x="26000" y="26950"/>
                </a:lnTo>
                <a:lnTo>
                  <a:pt x="25920" y="26640"/>
                </a:lnTo>
                <a:lnTo>
                  <a:pt x="25890" y="26540"/>
                </a:lnTo>
                <a:lnTo>
                  <a:pt x="26400" y="26240"/>
                </a:lnTo>
                <a:lnTo>
                  <a:pt x="27470" y="25900"/>
                </a:lnTo>
                <a:lnTo>
                  <a:pt x="27780" y="25710"/>
                </a:lnTo>
                <a:lnTo>
                  <a:pt x="27980" y="25590"/>
                </a:lnTo>
                <a:lnTo>
                  <a:pt x="28120" y="25460"/>
                </a:lnTo>
                <a:lnTo>
                  <a:pt x="28320" y="24950"/>
                </a:lnTo>
                <a:lnTo>
                  <a:pt x="28420" y="24790"/>
                </a:lnTo>
                <a:lnTo>
                  <a:pt x="28640" y="24630"/>
                </a:lnTo>
                <a:lnTo>
                  <a:pt x="28730" y="24900"/>
                </a:lnTo>
                <a:lnTo>
                  <a:pt x="28740" y="25490"/>
                </a:lnTo>
                <a:lnTo>
                  <a:pt x="28710" y="25720"/>
                </a:lnTo>
                <a:lnTo>
                  <a:pt x="28660" y="26020"/>
                </a:lnTo>
                <a:lnTo>
                  <a:pt x="28670" y="26130"/>
                </a:lnTo>
                <a:lnTo>
                  <a:pt x="28690" y="26230"/>
                </a:lnTo>
                <a:lnTo>
                  <a:pt x="28670" y="26310"/>
                </a:lnTo>
                <a:lnTo>
                  <a:pt x="28610" y="26390"/>
                </a:lnTo>
                <a:lnTo>
                  <a:pt x="28410" y="26570"/>
                </a:lnTo>
                <a:lnTo>
                  <a:pt x="28320" y="26740"/>
                </a:lnTo>
                <a:lnTo>
                  <a:pt x="28290" y="26870"/>
                </a:lnTo>
                <a:lnTo>
                  <a:pt x="28310" y="27000"/>
                </a:lnTo>
                <a:lnTo>
                  <a:pt x="28360" y="27100"/>
                </a:lnTo>
                <a:lnTo>
                  <a:pt x="28530" y="27310"/>
                </a:lnTo>
                <a:lnTo>
                  <a:pt x="28580" y="27390"/>
                </a:lnTo>
                <a:lnTo>
                  <a:pt x="28610" y="27410"/>
                </a:lnTo>
                <a:lnTo>
                  <a:pt x="29320" y="27200"/>
                </a:lnTo>
                <a:lnTo>
                  <a:pt x="29630" y="27200"/>
                </a:lnTo>
                <a:lnTo>
                  <a:pt x="29720" y="27260"/>
                </a:lnTo>
                <a:lnTo>
                  <a:pt x="29780" y="27370"/>
                </a:lnTo>
                <a:lnTo>
                  <a:pt x="29920" y="27820"/>
                </a:lnTo>
                <a:lnTo>
                  <a:pt x="30400" y="28810"/>
                </a:lnTo>
                <a:lnTo>
                  <a:pt x="30640" y="29090"/>
                </a:lnTo>
                <a:lnTo>
                  <a:pt x="30700" y="29240"/>
                </a:lnTo>
                <a:lnTo>
                  <a:pt x="30750" y="29320"/>
                </a:lnTo>
                <a:lnTo>
                  <a:pt x="30800" y="29360"/>
                </a:lnTo>
                <a:lnTo>
                  <a:pt x="30870" y="29380"/>
                </a:lnTo>
                <a:lnTo>
                  <a:pt x="30950" y="29430"/>
                </a:lnTo>
                <a:lnTo>
                  <a:pt x="31370" y="29960"/>
                </a:lnTo>
                <a:lnTo>
                  <a:pt x="31430" y="30090"/>
                </a:lnTo>
                <a:lnTo>
                  <a:pt x="31470" y="30240"/>
                </a:lnTo>
                <a:lnTo>
                  <a:pt x="31500" y="30370"/>
                </a:lnTo>
                <a:lnTo>
                  <a:pt x="31650" y="30890"/>
                </a:lnTo>
                <a:lnTo>
                  <a:pt x="31680" y="31040"/>
                </a:lnTo>
                <a:lnTo>
                  <a:pt x="31660" y="31180"/>
                </a:lnTo>
                <a:lnTo>
                  <a:pt x="31610" y="31330"/>
                </a:lnTo>
                <a:lnTo>
                  <a:pt x="31400" y="31760"/>
                </a:lnTo>
                <a:lnTo>
                  <a:pt x="31370" y="31850"/>
                </a:lnTo>
                <a:lnTo>
                  <a:pt x="31340" y="31940"/>
                </a:lnTo>
                <a:lnTo>
                  <a:pt x="31330" y="32040"/>
                </a:lnTo>
                <a:lnTo>
                  <a:pt x="31320" y="32170"/>
                </a:lnTo>
                <a:lnTo>
                  <a:pt x="31320" y="32310"/>
                </a:lnTo>
                <a:lnTo>
                  <a:pt x="31340" y="32500"/>
                </a:lnTo>
                <a:lnTo>
                  <a:pt x="31480" y="32940"/>
                </a:lnTo>
                <a:lnTo>
                  <a:pt x="31520" y="33130"/>
                </a:lnTo>
                <a:lnTo>
                  <a:pt x="31580" y="33230"/>
                </a:lnTo>
                <a:lnTo>
                  <a:pt x="31730" y="33360"/>
                </a:lnTo>
                <a:lnTo>
                  <a:pt x="31810" y="33460"/>
                </a:lnTo>
                <a:lnTo>
                  <a:pt x="31960" y="33710"/>
                </a:lnTo>
                <a:lnTo>
                  <a:pt x="32010" y="33770"/>
                </a:lnTo>
                <a:lnTo>
                  <a:pt x="32100" y="33870"/>
                </a:lnTo>
                <a:lnTo>
                  <a:pt x="32130" y="33930"/>
                </a:lnTo>
                <a:lnTo>
                  <a:pt x="32140" y="34020"/>
                </a:lnTo>
                <a:lnTo>
                  <a:pt x="32140" y="34090"/>
                </a:lnTo>
                <a:lnTo>
                  <a:pt x="32130" y="34220"/>
                </a:lnTo>
                <a:lnTo>
                  <a:pt x="32770" y="34790"/>
                </a:lnTo>
                <a:lnTo>
                  <a:pt x="33010" y="34930"/>
                </a:lnTo>
                <a:lnTo>
                  <a:pt x="33280" y="35030"/>
                </a:lnTo>
                <a:lnTo>
                  <a:pt x="33830" y="35040"/>
                </a:lnTo>
                <a:lnTo>
                  <a:pt x="33910" y="35250"/>
                </a:lnTo>
                <a:lnTo>
                  <a:pt x="34620" y="35720"/>
                </a:lnTo>
                <a:lnTo>
                  <a:pt x="34730" y="35760"/>
                </a:lnTo>
                <a:lnTo>
                  <a:pt x="35410" y="35810"/>
                </a:lnTo>
                <a:lnTo>
                  <a:pt x="35500" y="35850"/>
                </a:lnTo>
                <a:lnTo>
                  <a:pt x="35820" y="36170"/>
                </a:lnTo>
                <a:lnTo>
                  <a:pt x="35950" y="36190"/>
                </a:lnTo>
                <a:lnTo>
                  <a:pt x="38600" y="35380"/>
                </a:lnTo>
                <a:lnTo>
                  <a:pt x="38720" y="35400"/>
                </a:lnTo>
                <a:lnTo>
                  <a:pt x="39110" y="35600"/>
                </a:lnTo>
                <a:lnTo>
                  <a:pt x="41070" y="35650"/>
                </a:lnTo>
                <a:lnTo>
                  <a:pt x="43500" y="35760"/>
                </a:lnTo>
                <a:lnTo>
                  <a:pt x="43580" y="35790"/>
                </a:lnTo>
                <a:lnTo>
                  <a:pt x="43620" y="35890"/>
                </a:lnTo>
                <a:lnTo>
                  <a:pt x="43640" y="35980"/>
                </a:lnTo>
                <a:lnTo>
                  <a:pt x="43650" y="36120"/>
                </a:lnTo>
                <a:lnTo>
                  <a:pt x="43640" y="36250"/>
                </a:lnTo>
                <a:lnTo>
                  <a:pt x="43590" y="36420"/>
                </a:lnTo>
                <a:lnTo>
                  <a:pt x="43510" y="36560"/>
                </a:lnTo>
                <a:lnTo>
                  <a:pt x="42570" y="37600"/>
                </a:lnTo>
                <a:lnTo>
                  <a:pt x="42130" y="38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