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Vestfirðir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Iceland • State Map | Fully Editable Vector Shape</a:t>
            </a:r>
          </a:p>
        </p:txBody>
      </p:sp>
      <p:sp>
        <p:nvSpPr>
          <p:cNvPr id="101" name="Vestfirðir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33830" y="35040"/>
                </a:moveTo>
                <a:lnTo>
                  <a:pt x="33280" y="35030"/>
                </a:lnTo>
                <a:lnTo>
                  <a:pt x="33010" y="34930"/>
                </a:lnTo>
                <a:lnTo>
                  <a:pt x="32770" y="34790"/>
                </a:lnTo>
                <a:lnTo>
                  <a:pt x="32130" y="34220"/>
                </a:lnTo>
                <a:lnTo>
                  <a:pt x="32140" y="34090"/>
                </a:lnTo>
                <a:lnTo>
                  <a:pt x="32140" y="34020"/>
                </a:lnTo>
                <a:lnTo>
                  <a:pt x="32130" y="33930"/>
                </a:lnTo>
                <a:lnTo>
                  <a:pt x="32100" y="33870"/>
                </a:lnTo>
                <a:lnTo>
                  <a:pt x="32010" y="33770"/>
                </a:lnTo>
                <a:lnTo>
                  <a:pt x="31960" y="33710"/>
                </a:lnTo>
                <a:lnTo>
                  <a:pt x="31810" y="33460"/>
                </a:lnTo>
                <a:lnTo>
                  <a:pt x="31730" y="33360"/>
                </a:lnTo>
                <a:lnTo>
                  <a:pt x="31580" y="33230"/>
                </a:lnTo>
                <a:lnTo>
                  <a:pt x="31520" y="33130"/>
                </a:lnTo>
                <a:lnTo>
                  <a:pt x="31480" y="32940"/>
                </a:lnTo>
                <a:lnTo>
                  <a:pt x="31340" y="32500"/>
                </a:lnTo>
                <a:lnTo>
                  <a:pt x="31320" y="32310"/>
                </a:lnTo>
                <a:lnTo>
                  <a:pt x="31320" y="32170"/>
                </a:lnTo>
                <a:lnTo>
                  <a:pt x="31330" y="32040"/>
                </a:lnTo>
                <a:lnTo>
                  <a:pt x="31340" y="31940"/>
                </a:lnTo>
                <a:lnTo>
                  <a:pt x="31370" y="31850"/>
                </a:lnTo>
                <a:lnTo>
                  <a:pt x="31400" y="31760"/>
                </a:lnTo>
                <a:lnTo>
                  <a:pt x="31610" y="31330"/>
                </a:lnTo>
                <a:lnTo>
                  <a:pt x="31660" y="31180"/>
                </a:lnTo>
                <a:lnTo>
                  <a:pt x="31680" y="31040"/>
                </a:lnTo>
                <a:lnTo>
                  <a:pt x="31650" y="30890"/>
                </a:lnTo>
                <a:lnTo>
                  <a:pt x="31500" y="30370"/>
                </a:lnTo>
                <a:lnTo>
                  <a:pt x="31470" y="30240"/>
                </a:lnTo>
                <a:lnTo>
                  <a:pt x="31430" y="30090"/>
                </a:lnTo>
                <a:lnTo>
                  <a:pt x="31370" y="29960"/>
                </a:lnTo>
                <a:lnTo>
                  <a:pt x="30950" y="29430"/>
                </a:lnTo>
                <a:lnTo>
                  <a:pt x="30870" y="29380"/>
                </a:lnTo>
                <a:lnTo>
                  <a:pt x="30800" y="29360"/>
                </a:lnTo>
                <a:lnTo>
                  <a:pt x="30750" y="29320"/>
                </a:lnTo>
                <a:lnTo>
                  <a:pt x="30700" y="29240"/>
                </a:lnTo>
                <a:lnTo>
                  <a:pt x="30640" y="29090"/>
                </a:lnTo>
                <a:lnTo>
                  <a:pt x="30400" y="28810"/>
                </a:lnTo>
                <a:lnTo>
                  <a:pt x="29920" y="27820"/>
                </a:lnTo>
                <a:lnTo>
                  <a:pt x="29780" y="27370"/>
                </a:lnTo>
                <a:lnTo>
                  <a:pt x="29720" y="27260"/>
                </a:lnTo>
                <a:lnTo>
                  <a:pt x="29630" y="27200"/>
                </a:lnTo>
                <a:lnTo>
                  <a:pt x="29320" y="27200"/>
                </a:lnTo>
                <a:lnTo>
                  <a:pt x="28610" y="27410"/>
                </a:lnTo>
                <a:lnTo>
                  <a:pt x="28580" y="27390"/>
                </a:lnTo>
                <a:lnTo>
                  <a:pt x="28530" y="27310"/>
                </a:lnTo>
                <a:lnTo>
                  <a:pt x="28360" y="27100"/>
                </a:lnTo>
                <a:lnTo>
                  <a:pt x="28310" y="27000"/>
                </a:lnTo>
                <a:lnTo>
                  <a:pt x="28290" y="26870"/>
                </a:lnTo>
                <a:lnTo>
                  <a:pt x="28320" y="26740"/>
                </a:lnTo>
                <a:lnTo>
                  <a:pt x="28410" y="26570"/>
                </a:lnTo>
                <a:lnTo>
                  <a:pt x="28610" y="26390"/>
                </a:lnTo>
                <a:lnTo>
                  <a:pt x="28670" y="26310"/>
                </a:lnTo>
                <a:lnTo>
                  <a:pt x="28690" y="26230"/>
                </a:lnTo>
                <a:lnTo>
                  <a:pt x="28670" y="26130"/>
                </a:lnTo>
                <a:lnTo>
                  <a:pt x="28660" y="26020"/>
                </a:lnTo>
                <a:lnTo>
                  <a:pt x="28710" y="25720"/>
                </a:lnTo>
                <a:lnTo>
                  <a:pt x="28740" y="25490"/>
                </a:lnTo>
                <a:lnTo>
                  <a:pt x="28730" y="24900"/>
                </a:lnTo>
                <a:lnTo>
                  <a:pt x="28640" y="24630"/>
                </a:lnTo>
                <a:lnTo>
                  <a:pt x="28420" y="24790"/>
                </a:lnTo>
                <a:lnTo>
                  <a:pt x="28320" y="24950"/>
                </a:lnTo>
                <a:lnTo>
                  <a:pt x="28120" y="25460"/>
                </a:lnTo>
                <a:lnTo>
                  <a:pt x="27980" y="25590"/>
                </a:lnTo>
                <a:lnTo>
                  <a:pt x="27180" y="25860"/>
                </a:lnTo>
                <a:lnTo>
                  <a:pt x="26900" y="25860"/>
                </a:lnTo>
                <a:lnTo>
                  <a:pt x="26310" y="25730"/>
                </a:lnTo>
                <a:lnTo>
                  <a:pt x="25820" y="25880"/>
                </a:lnTo>
                <a:lnTo>
                  <a:pt x="25660" y="25860"/>
                </a:lnTo>
                <a:lnTo>
                  <a:pt x="25820" y="25560"/>
                </a:lnTo>
                <a:lnTo>
                  <a:pt x="26000" y="25320"/>
                </a:lnTo>
                <a:lnTo>
                  <a:pt x="25700" y="25030"/>
                </a:lnTo>
                <a:lnTo>
                  <a:pt x="25590" y="24810"/>
                </a:lnTo>
                <a:lnTo>
                  <a:pt x="25550" y="24510"/>
                </a:lnTo>
                <a:lnTo>
                  <a:pt x="25440" y="24590"/>
                </a:lnTo>
                <a:lnTo>
                  <a:pt x="25330" y="24640"/>
                </a:lnTo>
                <a:lnTo>
                  <a:pt x="25210" y="24660"/>
                </a:lnTo>
                <a:lnTo>
                  <a:pt x="25090" y="24650"/>
                </a:lnTo>
                <a:lnTo>
                  <a:pt x="25140" y="24920"/>
                </a:lnTo>
                <a:lnTo>
                  <a:pt x="25070" y="25010"/>
                </a:lnTo>
                <a:lnTo>
                  <a:pt x="24950" y="24990"/>
                </a:lnTo>
                <a:lnTo>
                  <a:pt x="24860" y="24920"/>
                </a:lnTo>
                <a:lnTo>
                  <a:pt x="24790" y="24740"/>
                </a:lnTo>
                <a:lnTo>
                  <a:pt x="24630" y="24260"/>
                </a:lnTo>
                <a:lnTo>
                  <a:pt x="24530" y="24100"/>
                </a:lnTo>
                <a:lnTo>
                  <a:pt x="24570" y="24440"/>
                </a:lnTo>
                <a:lnTo>
                  <a:pt x="24550" y="24720"/>
                </a:lnTo>
                <a:lnTo>
                  <a:pt x="24480" y="24970"/>
                </a:lnTo>
                <a:lnTo>
                  <a:pt x="24360" y="25190"/>
                </a:lnTo>
                <a:lnTo>
                  <a:pt x="24210" y="25370"/>
                </a:lnTo>
                <a:lnTo>
                  <a:pt x="24130" y="25440"/>
                </a:lnTo>
                <a:lnTo>
                  <a:pt x="24050" y="25470"/>
                </a:lnTo>
                <a:lnTo>
                  <a:pt x="24020" y="25560"/>
                </a:lnTo>
                <a:lnTo>
                  <a:pt x="23970" y="25740"/>
                </a:lnTo>
                <a:lnTo>
                  <a:pt x="23900" y="25930"/>
                </a:lnTo>
                <a:lnTo>
                  <a:pt x="23830" y="26010"/>
                </a:lnTo>
                <a:lnTo>
                  <a:pt x="23510" y="26040"/>
                </a:lnTo>
                <a:lnTo>
                  <a:pt x="23380" y="25980"/>
                </a:lnTo>
                <a:lnTo>
                  <a:pt x="23150" y="25640"/>
                </a:lnTo>
                <a:lnTo>
                  <a:pt x="22670" y="25190"/>
                </a:lnTo>
                <a:lnTo>
                  <a:pt x="22320" y="25010"/>
                </a:lnTo>
                <a:lnTo>
                  <a:pt x="22280" y="24830"/>
                </a:lnTo>
                <a:lnTo>
                  <a:pt x="22440" y="24510"/>
                </a:lnTo>
                <a:lnTo>
                  <a:pt x="22620" y="24380"/>
                </a:lnTo>
                <a:lnTo>
                  <a:pt x="23530" y="24180"/>
                </a:lnTo>
                <a:lnTo>
                  <a:pt x="23910" y="23910"/>
                </a:lnTo>
                <a:lnTo>
                  <a:pt x="24110" y="23840"/>
                </a:lnTo>
                <a:lnTo>
                  <a:pt x="24200" y="23760"/>
                </a:lnTo>
                <a:lnTo>
                  <a:pt x="24220" y="23550"/>
                </a:lnTo>
                <a:lnTo>
                  <a:pt x="24230" y="23320"/>
                </a:lnTo>
                <a:lnTo>
                  <a:pt x="24240" y="23140"/>
                </a:lnTo>
                <a:lnTo>
                  <a:pt x="24320" y="23000"/>
                </a:lnTo>
                <a:lnTo>
                  <a:pt x="24410" y="22890"/>
                </a:lnTo>
                <a:lnTo>
                  <a:pt x="24590" y="22740"/>
                </a:lnTo>
                <a:lnTo>
                  <a:pt x="24340" y="22810"/>
                </a:lnTo>
                <a:lnTo>
                  <a:pt x="23740" y="23700"/>
                </a:lnTo>
                <a:lnTo>
                  <a:pt x="23460" y="23930"/>
                </a:lnTo>
                <a:lnTo>
                  <a:pt x="23190" y="24060"/>
                </a:lnTo>
                <a:lnTo>
                  <a:pt x="22610" y="24100"/>
                </a:lnTo>
                <a:lnTo>
                  <a:pt x="22610" y="23970"/>
                </a:lnTo>
                <a:lnTo>
                  <a:pt x="22960" y="23710"/>
                </a:lnTo>
                <a:lnTo>
                  <a:pt x="23060" y="23570"/>
                </a:lnTo>
                <a:lnTo>
                  <a:pt x="23060" y="23420"/>
                </a:lnTo>
                <a:lnTo>
                  <a:pt x="22890" y="23440"/>
                </a:lnTo>
                <a:lnTo>
                  <a:pt x="22770" y="23550"/>
                </a:lnTo>
                <a:lnTo>
                  <a:pt x="22560" y="23840"/>
                </a:lnTo>
                <a:lnTo>
                  <a:pt x="22390" y="23910"/>
                </a:lnTo>
                <a:lnTo>
                  <a:pt x="22280" y="23830"/>
                </a:lnTo>
                <a:lnTo>
                  <a:pt x="22190" y="23720"/>
                </a:lnTo>
                <a:lnTo>
                  <a:pt x="22040" y="23700"/>
                </a:lnTo>
                <a:lnTo>
                  <a:pt x="22040" y="23840"/>
                </a:lnTo>
                <a:lnTo>
                  <a:pt x="22140" y="24000"/>
                </a:lnTo>
                <a:lnTo>
                  <a:pt x="22100" y="24180"/>
                </a:lnTo>
                <a:lnTo>
                  <a:pt x="21980" y="24320"/>
                </a:lnTo>
                <a:lnTo>
                  <a:pt x="21520" y="24510"/>
                </a:lnTo>
                <a:lnTo>
                  <a:pt x="21400" y="24450"/>
                </a:lnTo>
                <a:lnTo>
                  <a:pt x="21310" y="24100"/>
                </a:lnTo>
                <a:lnTo>
                  <a:pt x="21310" y="23780"/>
                </a:lnTo>
                <a:lnTo>
                  <a:pt x="21340" y="23530"/>
                </a:lnTo>
                <a:lnTo>
                  <a:pt x="21340" y="23280"/>
                </a:lnTo>
                <a:lnTo>
                  <a:pt x="21230" y="22950"/>
                </a:lnTo>
                <a:lnTo>
                  <a:pt x="21070" y="22240"/>
                </a:lnTo>
                <a:lnTo>
                  <a:pt x="20970" y="22000"/>
                </a:lnTo>
                <a:lnTo>
                  <a:pt x="20870" y="22190"/>
                </a:lnTo>
                <a:lnTo>
                  <a:pt x="20870" y="22290"/>
                </a:lnTo>
                <a:lnTo>
                  <a:pt x="20870" y="22510"/>
                </a:lnTo>
                <a:lnTo>
                  <a:pt x="20880" y="22720"/>
                </a:lnTo>
                <a:lnTo>
                  <a:pt x="21010" y="23150"/>
                </a:lnTo>
                <a:lnTo>
                  <a:pt x="21010" y="23310"/>
                </a:lnTo>
                <a:lnTo>
                  <a:pt x="20960" y="23460"/>
                </a:lnTo>
                <a:lnTo>
                  <a:pt x="20810" y="23810"/>
                </a:lnTo>
                <a:lnTo>
                  <a:pt x="20720" y="23950"/>
                </a:lnTo>
                <a:lnTo>
                  <a:pt x="20610" y="23960"/>
                </a:lnTo>
                <a:lnTo>
                  <a:pt x="20490" y="23770"/>
                </a:lnTo>
                <a:lnTo>
                  <a:pt x="20330" y="23390"/>
                </a:lnTo>
                <a:lnTo>
                  <a:pt x="20260" y="23360"/>
                </a:lnTo>
                <a:lnTo>
                  <a:pt x="20210" y="23880"/>
                </a:lnTo>
                <a:lnTo>
                  <a:pt x="20150" y="24040"/>
                </a:lnTo>
                <a:lnTo>
                  <a:pt x="20060" y="24110"/>
                </a:lnTo>
                <a:lnTo>
                  <a:pt x="19950" y="24100"/>
                </a:lnTo>
                <a:lnTo>
                  <a:pt x="19890" y="24020"/>
                </a:lnTo>
                <a:lnTo>
                  <a:pt x="19830" y="23860"/>
                </a:lnTo>
                <a:lnTo>
                  <a:pt x="19640" y="23230"/>
                </a:lnTo>
                <a:lnTo>
                  <a:pt x="19600" y="22910"/>
                </a:lnTo>
                <a:lnTo>
                  <a:pt x="19660" y="22570"/>
                </a:lnTo>
                <a:lnTo>
                  <a:pt x="19850" y="22200"/>
                </a:lnTo>
                <a:lnTo>
                  <a:pt x="19770" y="22090"/>
                </a:lnTo>
                <a:lnTo>
                  <a:pt x="19730" y="22120"/>
                </a:lnTo>
                <a:lnTo>
                  <a:pt x="19690" y="22190"/>
                </a:lnTo>
                <a:lnTo>
                  <a:pt x="19620" y="22200"/>
                </a:lnTo>
                <a:lnTo>
                  <a:pt x="19400" y="22050"/>
                </a:lnTo>
                <a:lnTo>
                  <a:pt x="19260" y="22050"/>
                </a:lnTo>
                <a:lnTo>
                  <a:pt x="19210" y="22080"/>
                </a:lnTo>
                <a:lnTo>
                  <a:pt x="19170" y="22200"/>
                </a:lnTo>
                <a:lnTo>
                  <a:pt x="19180" y="22310"/>
                </a:lnTo>
                <a:lnTo>
                  <a:pt x="19250" y="22740"/>
                </a:lnTo>
                <a:lnTo>
                  <a:pt x="19330" y="22990"/>
                </a:lnTo>
                <a:lnTo>
                  <a:pt x="19560" y="24510"/>
                </a:lnTo>
                <a:lnTo>
                  <a:pt x="19440" y="24630"/>
                </a:lnTo>
                <a:lnTo>
                  <a:pt x="19300" y="24600"/>
                </a:lnTo>
                <a:lnTo>
                  <a:pt x="19150" y="24530"/>
                </a:lnTo>
                <a:lnTo>
                  <a:pt x="19000" y="24510"/>
                </a:lnTo>
                <a:lnTo>
                  <a:pt x="19000" y="24390"/>
                </a:lnTo>
                <a:lnTo>
                  <a:pt x="19050" y="24220"/>
                </a:lnTo>
                <a:lnTo>
                  <a:pt x="19010" y="24090"/>
                </a:lnTo>
                <a:lnTo>
                  <a:pt x="18910" y="24000"/>
                </a:lnTo>
                <a:lnTo>
                  <a:pt x="18800" y="23970"/>
                </a:lnTo>
                <a:lnTo>
                  <a:pt x="18530" y="24060"/>
                </a:lnTo>
                <a:lnTo>
                  <a:pt x="18440" y="24030"/>
                </a:lnTo>
                <a:lnTo>
                  <a:pt x="18430" y="23840"/>
                </a:lnTo>
                <a:lnTo>
                  <a:pt x="18360" y="23860"/>
                </a:lnTo>
                <a:lnTo>
                  <a:pt x="18160" y="23840"/>
                </a:lnTo>
                <a:lnTo>
                  <a:pt x="18160" y="23700"/>
                </a:lnTo>
                <a:lnTo>
                  <a:pt x="18350" y="23490"/>
                </a:lnTo>
                <a:lnTo>
                  <a:pt x="18720" y="22990"/>
                </a:lnTo>
                <a:lnTo>
                  <a:pt x="18940" y="22880"/>
                </a:lnTo>
                <a:lnTo>
                  <a:pt x="18860" y="22660"/>
                </a:lnTo>
                <a:lnTo>
                  <a:pt x="18720" y="22510"/>
                </a:lnTo>
                <a:lnTo>
                  <a:pt x="18430" y="22320"/>
                </a:lnTo>
                <a:lnTo>
                  <a:pt x="18390" y="22770"/>
                </a:lnTo>
                <a:lnTo>
                  <a:pt x="18220" y="23150"/>
                </a:lnTo>
                <a:lnTo>
                  <a:pt x="18010" y="23340"/>
                </a:lnTo>
                <a:lnTo>
                  <a:pt x="17840" y="23210"/>
                </a:lnTo>
                <a:lnTo>
                  <a:pt x="17790" y="22990"/>
                </a:lnTo>
                <a:lnTo>
                  <a:pt x="17750" y="22750"/>
                </a:lnTo>
                <a:lnTo>
                  <a:pt x="17700" y="22550"/>
                </a:lnTo>
                <a:lnTo>
                  <a:pt x="17610" y="22470"/>
                </a:lnTo>
                <a:lnTo>
                  <a:pt x="17590" y="22610"/>
                </a:lnTo>
                <a:lnTo>
                  <a:pt x="17550" y="23240"/>
                </a:lnTo>
                <a:lnTo>
                  <a:pt x="17530" y="23420"/>
                </a:lnTo>
                <a:lnTo>
                  <a:pt x="17350" y="23650"/>
                </a:lnTo>
                <a:lnTo>
                  <a:pt x="16860" y="23770"/>
                </a:lnTo>
                <a:lnTo>
                  <a:pt x="16620" y="23910"/>
                </a:lnTo>
                <a:lnTo>
                  <a:pt x="16170" y="23680"/>
                </a:lnTo>
                <a:lnTo>
                  <a:pt x="15930" y="23430"/>
                </a:lnTo>
                <a:lnTo>
                  <a:pt x="15950" y="23140"/>
                </a:lnTo>
                <a:lnTo>
                  <a:pt x="15950" y="23010"/>
                </a:lnTo>
                <a:lnTo>
                  <a:pt x="15720" y="23150"/>
                </a:lnTo>
                <a:lnTo>
                  <a:pt x="15580" y="23540"/>
                </a:lnTo>
                <a:lnTo>
                  <a:pt x="15570" y="23980"/>
                </a:lnTo>
                <a:lnTo>
                  <a:pt x="15730" y="24240"/>
                </a:lnTo>
                <a:lnTo>
                  <a:pt x="15730" y="24390"/>
                </a:lnTo>
                <a:lnTo>
                  <a:pt x="15620" y="24500"/>
                </a:lnTo>
                <a:lnTo>
                  <a:pt x="15430" y="24810"/>
                </a:lnTo>
                <a:lnTo>
                  <a:pt x="15320" y="24920"/>
                </a:lnTo>
                <a:lnTo>
                  <a:pt x="15190" y="24960"/>
                </a:lnTo>
                <a:lnTo>
                  <a:pt x="14640" y="24890"/>
                </a:lnTo>
                <a:lnTo>
                  <a:pt x="14420" y="24790"/>
                </a:lnTo>
                <a:lnTo>
                  <a:pt x="14280" y="24770"/>
                </a:lnTo>
                <a:lnTo>
                  <a:pt x="14160" y="24700"/>
                </a:lnTo>
                <a:lnTo>
                  <a:pt x="14060" y="24560"/>
                </a:lnTo>
                <a:lnTo>
                  <a:pt x="13970" y="24380"/>
                </a:lnTo>
                <a:lnTo>
                  <a:pt x="13920" y="24390"/>
                </a:lnTo>
                <a:lnTo>
                  <a:pt x="13870" y="24400"/>
                </a:lnTo>
                <a:lnTo>
                  <a:pt x="13830" y="24420"/>
                </a:lnTo>
                <a:lnTo>
                  <a:pt x="13740" y="24510"/>
                </a:lnTo>
                <a:lnTo>
                  <a:pt x="13780" y="24540"/>
                </a:lnTo>
                <a:lnTo>
                  <a:pt x="13800" y="24560"/>
                </a:lnTo>
                <a:lnTo>
                  <a:pt x="13860" y="24650"/>
                </a:lnTo>
                <a:lnTo>
                  <a:pt x="13620" y="24750"/>
                </a:lnTo>
                <a:lnTo>
                  <a:pt x="13190" y="25110"/>
                </a:lnTo>
                <a:lnTo>
                  <a:pt x="12080" y="25330"/>
                </a:lnTo>
                <a:lnTo>
                  <a:pt x="11830" y="25190"/>
                </a:lnTo>
                <a:lnTo>
                  <a:pt x="11820" y="25430"/>
                </a:lnTo>
                <a:lnTo>
                  <a:pt x="11780" y="25500"/>
                </a:lnTo>
                <a:lnTo>
                  <a:pt x="11730" y="25520"/>
                </a:lnTo>
                <a:lnTo>
                  <a:pt x="11660" y="25590"/>
                </a:lnTo>
                <a:lnTo>
                  <a:pt x="11350" y="26130"/>
                </a:lnTo>
                <a:lnTo>
                  <a:pt x="9840" y="26560"/>
                </a:lnTo>
                <a:lnTo>
                  <a:pt x="9460" y="26510"/>
                </a:lnTo>
                <a:lnTo>
                  <a:pt x="9120" y="26280"/>
                </a:lnTo>
                <a:lnTo>
                  <a:pt x="9120" y="26130"/>
                </a:lnTo>
                <a:lnTo>
                  <a:pt x="9170" y="25980"/>
                </a:lnTo>
                <a:lnTo>
                  <a:pt x="9130" y="25830"/>
                </a:lnTo>
                <a:lnTo>
                  <a:pt x="9050" y="25700"/>
                </a:lnTo>
                <a:lnTo>
                  <a:pt x="8950" y="25590"/>
                </a:lnTo>
                <a:lnTo>
                  <a:pt x="9100" y="25610"/>
                </a:lnTo>
                <a:lnTo>
                  <a:pt x="9170" y="25650"/>
                </a:lnTo>
                <a:lnTo>
                  <a:pt x="9230" y="25730"/>
                </a:lnTo>
                <a:lnTo>
                  <a:pt x="9260" y="25370"/>
                </a:lnTo>
                <a:lnTo>
                  <a:pt x="9110" y="25180"/>
                </a:lnTo>
                <a:lnTo>
                  <a:pt x="8920" y="25210"/>
                </a:lnTo>
                <a:lnTo>
                  <a:pt x="8830" y="25470"/>
                </a:lnTo>
                <a:lnTo>
                  <a:pt x="8640" y="25170"/>
                </a:lnTo>
                <a:lnTo>
                  <a:pt x="7370" y="24650"/>
                </a:lnTo>
                <a:lnTo>
                  <a:pt x="5020" y="24900"/>
                </a:lnTo>
                <a:lnTo>
                  <a:pt x="4720" y="24840"/>
                </a:lnTo>
                <a:lnTo>
                  <a:pt x="4550" y="24510"/>
                </a:lnTo>
                <a:lnTo>
                  <a:pt x="4910" y="24290"/>
                </a:lnTo>
                <a:lnTo>
                  <a:pt x="5090" y="24110"/>
                </a:lnTo>
                <a:lnTo>
                  <a:pt x="5170" y="23910"/>
                </a:lnTo>
                <a:lnTo>
                  <a:pt x="5270" y="23770"/>
                </a:lnTo>
                <a:lnTo>
                  <a:pt x="5750" y="23460"/>
                </a:lnTo>
                <a:lnTo>
                  <a:pt x="5900" y="23290"/>
                </a:lnTo>
                <a:lnTo>
                  <a:pt x="5930" y="22980"/>
                </a:lnTo>
                <a:lnTo>
                  <a:pt x="5930" y="22620"/>
                </a:lnTo>
                <a:lnTo>
                  <a:pt x="5980" y="22320"/>
                </a:lnTo>
                <a:lnTo>
                  <a:pt x="6230" y="22150"/>
                </a:lnTo>
                <a:lnTo>
                  <a:pt x="6380" y="21960"/>
                </a:lnTo>
                <a:lnTo>
                  <a:pt x="6490" y="21910"/>
                </a:lnTo>
                <a:lnTo>
                  <a:pt x="6700" y="21950"/>
                </a:lnTo>
                <a:lnTo>
                  <a:pt x="7500" y="22430"/>
                </a:lnTo>
                <a:lnTo>
                  <a:pt x="7740" y="22470"/>
                </a:lnTo>
                <a:lnTo>
                  <a:pt x="7880" y="22560"/>
                </a:lnTo>
                <a:lnTo>
                  <a:pt x="8330" y="23140"/>
                </a:lnTo>
                <a:lnTo>
                  <a:pt x="8650" y="23350"/>
                </a:lnTo>
                <a:lnTo>
                  <a:pt x="9230" y="23500"/>
                </a:lnTo>
                <a:lnTo>
                  <a:pt x="9370" y="23690"/>
                </a:lnTo>
                <a:lnTo>
                  <a:pt x="9490" y="23920"/>
                </a:lnTo>
                <a:lnTo>
                  <a:pt x="9630" y="24100"/>
                </a:lnTo>
                <a:lnTo>
                  <a:pt x="9880" y="24230"/>
                </a:lnTo>
                <a:lnTo>
                  <a:pt x="10120" y="24210"/>
                </a:lnTo>
                <a:lnTo>
                  <a:pt x="10580" y="23970"/>
                </a:lnTo>
                <a:lnTo>
                  <a:pt x="10210" y="23980"/>
                </a:lnTo>
                <a:lnTo>
                  <a:pt x="10010" y="23930"/>
                </a:lnTo>
                <a:lnTo>
                  <a:pt x="9860" y="23840"/>
                </a:lnTo>
                <a:lnTo>
                  <a:pt x="9720" y="23670"/>
                </a:lnTo>
                <a:lnTo>
                  <a:pt x="9610" y="23430"/>
                </a:lnTo>
                <a:lnTo>
                  <a:pt x="9480" y="23230"/>
                </a:lnTo>
                <a:lnTo>
                  <a:pt x="9320" y="23140"/>
                </a:lnTo>
                <a:lnTo>
                  <a:pt x="8910" y="22690"/>
                </a:lnTo>
                <a:lnTo>
                  <a:pt x="8680" y="22300"/>
                </a:lnTo>
                <a:lnTo>
                  <a:pt x="8420" y="21940"/>
                </a:lnTo>
                <a:lnTo>
                  <a:pt x="8280" y="21650"/>
                </a:lnTo>
                <a:lnTo>
                  <a:pt x="9520" y="21910"/>
                </a:lnTo>
                <a:lnTo>
                  <a:pt x="10330" y="22390"/>
                </a:lnTo>
                <a:lnTo>
                  <a:pt x="10580" y="22470"/>
                </a:lnTo>
                <a:lnTo>
                  <a:pt x="10430" y="22160"/>
                </a:lnTo>
                <a:lnTo>
                  <a:pt x="10210" y="21900"/>
                </a:lnTo>
                <a:lnTo>
                  <a:pt x="9970" y="21720"/>
                </a:lnTo>
                <a:lnTo>
                  <a:pt x="9610" y="21590"/>
                </a:lnTo>
                <a:lnTo>
                  <a:pt x="9190" y="21300"/>
                </a:lnTo>
                <a:lnTo>
                  <a:pt x="8800" y="21160"/>
                </a:lnTo>
                <a:lnTo>
                  <a:pt x="8620" y="20980"/>
                </a:lnTo>
                <a:lnTo>
                  <a:pt x="8330" y="20560"/>
                </a:lnTo>
                <a:lnTo>
                  <a:pt x="7990" y="19860"/>
                </a:lnTo>
                <a:lnTo>
                  <a:pt x="7960" y="19610"/>
                </a:lnTo>
                <a:lnTo>
                  <a:pt x="7970" y="19370"/>
                </a:lnTo>
                <a:lnTo>
                  <a:pt x="7960" y="19130"/>
                </a:lnTo>
                <a:lnTo>
                  <a:pt x="7880" y="18890"/>
                </a:lnTo>
                <a:lnTo>
                  <a:pt x="8230" y="18580"/>
                </a:lnTo>
                <a:lnTo>
                  <a:pt x="8580" y="18600"/>
                </a:lnTo>
                <a:lnTo>
                  <a:pt x="12060" y="20560"/>
                </a:lnTo>
                <a:lnTo>
                  <a:pt x="12130" y="20660"/>
                </a:lnTo>
                <a:lnTo>
                  <a:pt x="12280" y="20960"/>
                </a:lnTo>
                <a:lnTo>
                  <a:pt x="12500" y="21130"/>
                </a:lnTo>
                <a:lnTo>
                  <a:pt x="12560" y="21230"/>
                </a:lnTo>
                <a:lnTo>
                  <a:pt x="12650" y="21590"/>
                </a:lnTo>
                <a:lnTo>
                  <a:pt x="12610" y="21810"/>
                </a:lnTo>
                <a:lnTo>
                  <a:pt x="12520" y="22020"/>
                </a:lnTo>
                <a:lnTo>
                  <a:pt x="12450" y="22320"/>
                </a:lnTo>
                <a:lnTo>
                  <a:pt x="12600" y="22410"/>
                </a:lnTo>
                <a:lnTo>
                  <a:pt x="12790" y="22250"/>
                </a:lnTo>
                <a:lnTo>
                  <a:pt x="13130" y="21780"/>
                </a:lnTo>
                <a:lnTo>
                  <a:pt x="13160" y="21880"/>
                </a:lnTo>
                <a:lnTo>
                  <a:pt x="13290" y="22050"/>
                </a:lnTo>
                <a:lnTo>
                  <a:pt x="13380" y="21860"/>
                </a:lnTo>
                <a:lnTo>
                  <a:pt x="13830" y="21980"/>
                </a:lnTo>
                <a:lnTo>
                  <a:pt x="14030" y="21910"/>
                </a:lnTo>
                <a:lnTo>
                  <a:pt x="14030" y="21780"/>
                </a:lnTo>
                <a:lnTo>
                  <a:pt x="13960" y="21740"/>
                </a:lnTo>
                <a:lnTo>
                  <a:pt x="13920" y="21690"/>
                </a:lnTo>
                <a:lnTo>
                  <a:pt x="13860" y="21500"/>
                </a:lnTo>
                <a:lnTo>
                  <a:pt x="14000" y="21490"/>
                </a:lnTo>
                <a:lnTo>
                  <a:pt x="14370" y="21230"/>
                </a:lnTo>
                <a:lnTo>
                  <a:pt x="14510" y="21210"/>
                </a:lnTo>
                <a:lnTo>
                  <a:pt x="14640" y="21230"/>
                </a:lnTo>
                <a:lnTo>
                  <a:pt x="14760" y="21220"/>
                </a:lnTo>
                <a:lnTo>
                  <a:pt x="14880" y="21090"/>
                </a:lnTo>
                <a:lnTo>
                  <a:pt x="13900" y="21180"/>
                </a:lnTo>
                <a:lnTo>
                  <a:pt x="13450" y="21030"/>
                </a:lnTo>
                <a:lnTo>
                  <a:pt x="13130" y="20820"/>
                </a:lnTo>
                <a:lnTo>
                  <a:pt x="13020" y="20690"/>
                </a:lnTo>
                <a:lnTo>
                  <a:pt x="12870" y="20450"/>
                </a:lnTo>
                <a:lnTo>
                  <a:pt x="12790" y="20230"/>
                </a:lnTo>
                <a:lnTo>
                  <a:pt x="12870" y="20130"/>
                </a:lnTo>
                <a:lnTo>
                  <a:pt x="13380" y="19890"/>
                </a:lnTo>
                <a:lnTo>
                  <a:pt x="13500" y="19930"/>
                </a:lnTo>
                <a:lnTo>
                  <a:pt x="13620" y="20050"/>
                </a:lnTo>
                <a:lnTo>
                  <a:pt x="14300" y="19960"/>
                </a:lnTo>
                <a:lnTo>
                  <a:pt x="14510" y="19760"/>
                </a:lnTo>
                <a:lnTo>
                  <a:pt x="14680" y="19710"/>
                </a:lnTo>
                <a:lnTo>
                  <a:pt x="15040" y="19850"/>
                </a:lnTo>
                <a:lnTo>
                  <a:pt x="15220" y="19870"/>
                </a:lnTo>
                <a:lnTo>
                  <a:pt x="15380" y="19710"/>
                </a:lnTo>
                <a:lnTo>
                  <a:pt x="15280" y="19610"/>
                </a:lnTo>
                <a:lnTo>
                  <a:pt x="15230" y="19580"/>
                </a:lnTo>
                <a:lnTo>
                  <a:pt x="15160" y="19580"/>
                </a:lnTo>
                <a:lnTo>
                  <a:pt x="15160" y="19450"/>
                </a:lnTo>
                <a:lnTo>
                  <a:pt x="15550" y="19180"/>
                </a:lnTo>
                <a:lnTo>
                  <a:pt x="15670" y="19030"/>
                </a:lnTo>
                <a:lnTo>
                  <a:pt x="15210" y="19100"/>
                </a:lnTo>
                <a:lnTo>
                  <a:pt x="14950" y="19220"/>
                </a:lnTo>
                <a:lnTo>
                  <a:pt x="14600" y="19540"/>
                </a:lnTo>
                <a:lnTo>
                  <a:pt x="12380" y="19480"/>
                </a:lnTo>
                <a:lnTo>
                  <a:pt x="11940" y="19300"/>
                </a:lnTo>
                <a:lnTo>
                  <a:pt x="11660" y="19030"/>
                </a:lnTo>
                <a:lnTo>
                  <a:pt x="11220" y="19190"/>
                </a:lnTo>
                <a:lnTo>
                  <a:pt x="11130" y="19100"/>
                </a:lnTo>
                <a:lnTo>
                  <a:pt x="11010" y="18900"/>
                </a:lnTo>
                <a:lnTo>
                  <a:pt x="10530" y="18360"/>
                </a:lnTo>
                <a:lnTo>
                  <a:pt x="10270" y="17810"/>
                </a:lnTo>
                <a:lnTo>
                  <a:pt x="10090" y="17160"/>
                </a:lnTo>
                <a:lnTo>
                  <a:pt x="10120" y="16540"/>
                </a:lnTo>
                <a:lnTo>
                  <a:pt x="10470" y="16140"/>
                </a:lnTo>
                <a:lnTo>
                  <a:pt x="10630" y="16130"/>
                </a:lnTo>
                <a:lnTo>
                  <a:pt x="11100" y="16420"/>
                </a:lnTo>
                <a:lnTo>
                  <a:pt x="11710" y="16560"/>
                </a:lnTo>
                <a:lnTo>
                  <a:pt x="11870" y="16660"/>
                </a:lnTo>
                <a:lnTo>
                  <a:pt x="12130" y="16980"/>
                </a:lnTo>
                <a:lnTo>
                  <a:pt x="12280" y="17110"/>
                </a:lnTo>
                <a:lnTo>
                  <a:pt x="12440" y="17130"/>
                </a:lnTo>
                <a:lnTo>
                  <a:pt x="12960" y="16970"/>
                </a:lnTo>
                <a:lnTo>
                  <a:pt x="13970" y="17380"/>
                </a:lnTo>
                <a:lnTo>
                  <a:pt x="14310" y="17380"/>
                </a:lnTo>
                <a:lnTo>
                  <a:pt x="14900" y="17820"/>
                </a:lnTo>
                <a:lnTo>
                  <a:pt x="15220" y="17950"/>
                </a:lnTo>
                <a:lnTo>
                  <a:pt x="15500" y="17810"/>
                </a:lnTo>
                <a:lnTo>
                  <a:pt x="14820" y="17580"/>
                </a:lnTo>
                <a:lnTo>
                  <a:pt x="14600" y="17310"/>
                </a:lnTo>
                <a:lnTo>
                  <a:pt x="13920" y="17250"/>
                </a:lnTo>
                <a:lnTo>
                  <a:pt x="13710" y="17120"/>
                </a:lnTo>
                <a:lnTo>
                  <a:pt x="13320" y="16770"/>
                </a:lnTo>
                <a:lnTo>
                  <a:pt x="12470" y="16560"/>
                </a:lnTo>
                <a:lnTo>
                  <a:pt x="12280" y="16420"/>
                </a:lnTo>
                <a:lnTo>
                  <a:pt x="11830" y="15800"/>
                </a:lnTo>
                <a:lnTo>
                  <a:pt x="11610" y="15670"/>
                </a:lnTo>
                <a:lnTo>
                  <a:pt x="11500" y="15480"/>
                </a:lnTo>
                <a:lnTo>
                  <a:pt x="11320" y="15410"/>
                </a:lnTo>
                <a:lnTo>
                  <a:pt x="10940" y="15050"/>
                </a:lnTo>
                <a:lnTo>
                  <a:pt x="10610" y="14580"/>
                </a:lnTo>
                <a:lnTo>
                  <a:pt x="10530" y="14410"/>
                </a:lnTo>
                <a:lnTo>
                  <a:pt x="10530" y="13790"/>
                </a:lnTo>
                <a:lnTo>
                  <a:pt x="10580" y="13460"/>
                </a:lnTo>
                <a:lnTo>
                  <a:pt x="10700" y="13210"/>
                </a:lnTo>
                <a:lnTo>
                  <a:pt x="11040" y="13090"/>
                </a:lnTo>
                <a:lnTo>
                  <a:pt x="11470" y="13190"/>
                </a:lnTo>
                <a:lnTo>
                  <a:pt x="12960" y="14100"/>
                </a:lnTo>
                <a:lnTo>
                  <a:pt x="13400" y="14220"/>
                </a:lnTo>
                <a:lnTo>
                  <a:pt x="13690" y="14040"/>
                </a:lnTo>
                <a:lnTo>
                  <a:pt x="13730" y="14360"/>
                </a:lnTo>
                <a:lnTo>
                  <a:pt x="13830" y="14640"/>
                </a:lnTo>
                <a:lnTo>
                  <a:pt x="13970" y="14820"/>
                </a:lnTo>
                <a:lnTo>
                  <a:pt x="14140" y="14890"/>
                </a:lnTo>
                <a:lnTo>
                  <a:pt x="14140" y="14760"/>
                </a:lnTo>
                <a:lnTo>
                  <a:pt x="14000" y="14550"/>
                </a:lnTo>
                <a:lnTo>
                  <a:pt x="13750" y="13910"/>
                </a:lnTo>
                <a:lnTo>
                  <a:pt x="13580" y="13780"/>
                </a:lnTo>
                <a:lnTo>
                  <a:pt x="13390" y="13740"/>
                </a:lnTo>
                <a:lnTo>
                  <a:pt x="13010" y="13550"/>
                </a:lnTo>
                <a:lnTo>
                  <a:pt x="12820" y="13500"/>
                </a:lnTo>
                <a:lnTo>
                  <a:pt x="12720" y="13430"/>
                </a:lnTo>
                <a:lnTo>
                  <a:pt x="12470" y="13090"/>
                </a:lnTo>
                <a:lnTo>
                  <a:pt x="11990" y="12650"/>
                </a:lnTo>
                <a:lnTo>
                  <a:pt x="11710" y="12260"/>
                </a:lnTo>
                <a:lnTo>
                  <a:pt x="11980" y="12030"/>
                </a:lnTo>
                <a:lnTo>
                  <a:pt x="12700" y="11960"/>
                </a:lnTo>
                <a:lnTo>
                  <a:pt x="13240" y="12050"/>
                </a:lnTo>
                <a:lnTo>
                  <a:pt x="13970" y="12660"/>
                </a:lnTo>
                <a:lnTo>
                  <a:pt x="13780" y="12480"/>
                </a:lnTo>
                <a:lnTo>
                  <a:pt x="13450" y="11940"/>
                </a:lnTo>
                <a:lnTo>
                  <a:pt x="13270" y="11830"/>
                </a:lnTo>
                <a:lnTo>
                  <a:pt x="12480" y="11850"/>
                </a:lnTo>
                <a:lnTo>
                  <a:pt x="12280" y="11700"/>
                </a:lnTo>
                <a:lnTo>
                  <a:pt x="12280" y="11550"/>
                </a:lnTo>
                <a:lnTo>
                  <a:pt x="12360" y="11390"/>
                </a:lnTo>
                <a:lnTo>
                  <a:pt x="12480" y="11210"/>
                </a:lnTo>
                <a:lnTo>
                  <a:pt x="12620" y="11060"/>
                </a:lnTo>
                <a:lnTo>
                  <a:pt x="12700" y="11020"/>
                </a:lnTo>
                <a:lnTo>
                  <a:pt x="12760" y="10990"/>
                </a:lnTo>
                <a:lnTo>
                  <a:pt x="13100" y="10970"/>
                </a:lnTo>
                <a:lnTo>
                  <a:pt x="13230" y="10860"/>
                </a:lnTo>
                <a:lnTo>
                  <a:pt x="13240" y="10590"/>
                </a:lnTo>
                <a:lnTo>
                  <a:pt x="13430" y="10490"/>
                </a:lnTo>
                <a:lnTo>
                  <a:pt x="14720" y="10870"/>
                </a:lnTo>
                <a:lnTo>
                  <a:pt x="15560" y="11490"/>
                </a:lnTo>
                <a:lnTo>
                  <a:pt x="15810" y="11550"/>
                </a:lnTo>
                <a:lnTo>
                  <a:pt x="15970" y="11680"/>
                </a:lnTo>
                <a:lnTo>
                  <a:pt x="16180" y="11990"/>
                </a:lnTo>
                <a:lnTo>
                  <a:pt x="16320" y="12360"/>
                </a:lnTo>
                <a:lnTo>
                  <a:pt x="16290" y="12660"/>
                </a:lnTo>
                <a:lnTo>
                  <a:pt x="16350" y="13100"/>
                </a:lnTo>
                <a:lnTo>
                  <a:pt x="16750" y="12460"/>
                </a:lnTo>
                <a:lnTo>
                  <a:pt x="16910" y="12380"/>
                </a:lnTo>
                <a:lnTo>
                  <a:pt x="17000" y="12440"/>
                </a:lnTo>
                <a:lnTo>
                  <a:pt x="17080" y="12560"/>
                </a:lnTo>
                <a:lnTo>
                  <a:pt x="17190" y="12810"/>
                </a:lnTo>
                <a:lnTo>
                  <a:pt x="17340" y="13030"/>
                </a:lnTo>
                <a:lnTo>
                  <a:pt x="17360" y="13140"/>
                </a:lnTo>
                <a:lnTo>
                  <a:pt x="17360" y="13430"/>
                </a:lnTo>
                <a:lnTo>
                  <a:pt x="17410" y="13760"/>
                </a:lnTo>
                <a:lnTo>
                  <a:pt x="17420" y="13960"/>
                </a:lnTo>
                <a:lnTo>
                  <a:pt x="17370" y="14110"/>
                </a:lnTo>
                <a:lnTo>
                  <a:pt x="17230" y="14370"/>
                </a:lnTo>
                <a:lnTo>
                  <a:pt x="17190" y="14410"/>
                </a:lnTo>
                <a:lnTo>
                  <a:pt x="16820" y="15120"/>
                </a:lnTo>
                <a:lnTo>
                  <a:pt x="16740" y="15320"/>
                </a:lnTo>
                <a:lnTo>
                  <a:pt x="16800" y="15320"/>
                </a:lnTo>
                <a:lnTo>
                  <a:pt x="16970" y="15030"/>
                </a:lnTo>
                <a:lnTo>
                  <a:pt x="17420" y="14470"/>
                </a:lnTo>
                <a:lnTo>
                  <a:pt x="17590" y="14200"/>
                </a:lnTo>
                <a:lnTo>
                  <a:pt x="17630" y="14030"/>
                </a:lnTo>
                <a:lnTo>
                  <a:pt x="17670" y="13850"/>
                </a:lnTo>
                <a:lnTo>
                  <a:pt x="17720" y="13700"/>
                </a:lnTo>
                <a:lnTo>
                  <a:pt x="17810" y="13640"/>
                </a:lnTo>
                <a:lnTo>
                  <a:pt x="17910" y="13710"/>
                </a:lnTo>
                <a:lnTo>
                  <a:pt x="17970" y="13860"/>
                </a:lnTo>
                <a:lnTo>
                  <a:pt x="18090" y="14340"/>
                </a:lnTo>
                <a:lnTo>
                  <a:pt x="18050" y="14430"/>
                </a:lnTo>
                <a:lnTo>
                  <a:pt x="18040" y="14490"/>
                </a:lnTo>
                <a:lnTo>
                  <a:pt x="18160" y="14370"/>
                </a:lnTo>
                <a:lnTo>
                  <a:pt x="18290" y="14180"/>
                </a:lnTo>
                <a:lnTo>
                  <a:pt x="18420" y="14060"/>
                </a:lnTo>
                <a:lnTo>
                  <a:pt x="18540" y="14200"/>
                </a:lnTo>
                <a:lnTo>
                  <a:pt x="18400" y="14670"/>
                </a:lnTo>
                <a:lnTo>
                  <a:pt x="18210" y="15140"/>
                </a:lnTo>
                <a:lnTo>
                  <a:pt x="17970" y="15520"/>
                </a:lnTo>
                <a:lnTo>
                  <a:pt x="17700" y="15720"/>
                </a:lnTo>
                <a:lnTo>
                  <a:pt x="18030" y="15700"/>
                </a:lnTo>
                <a:lnTo>
                  <a:pt x="18180" y="15620"/>
                </a:lnTo>
                <a:lnTo>
                  <a:pt x="18320" y="15440"/>
                </a:lnTo>
                <a:lnTo>
                  <a:pt x="18480" y="14920"/>
                </a:lnTo>
                <a:lnTo>
                  <a:pt x="18600" y="14610"/>
                </a:lnTo>
                <a:lnTo>
                  <a:pt x="18690" y="14550"/>
                </a:lnTo>
                <a:lnTo>
                  <a:pt x="18800" y="15090"/>
                </a:lnTo>
                <a:lnTo>
                  <a:pt x="18750" y="15660"/>
                </a:lnTo>
                <a:lnTo>
                  <a:pt x="18670" y="16130"/>
                </a:lnTo>
                <a:lnTo>
                  <a:pt x="18720" y="16420"/>
                </a:lnTo>
                <a:lnTo>
                  <a:pt x="19000" y="15440"/>
                </a:lnTo>
                <a:lnTo>
                  <a:pt x="18980" y="14990"/>
                </a:lnTo>
                <a:lnTo>
                  <a:pt x="19020" y="14470"/>
                </a:lnTo>
                <a:lnTo>
                  <a:pt x="19090" y="13980"/>
                </a:lnTo>
                <a:lnTo>
                  <a:pt x="19170" y="13640"/>
                </a:lnTo>
                <a:lnTo>
                  <a:pt x="19240" y="13490"/>
                </a:lnTo>
                <a:lnTo>
                  <a:pt x="19280" y="13460"/>
                </a:lnTo>
                <a:lnTo>
                  <a:pt x="19840" y="13510"/>
                </a:lnTo>
                <a:lnTo>
                  <a:pt x="19900" y="13570"/>
                </a:lnTo>
                <a:lnTo>
                  <a:pt x="19920" y="13850"/>
                </a:lnTo>
                <a:lnTo>
                  <a:pt x="19970" y="14020"/>
                </a:lnTo>
                <a:lnTo>
                  <a:pt x="20040" y="14120"/>
                </a:lnTo>
                <a:lnTo>
                  <a:pt x="20360" y="14450"/>
                </a:lnTo>
                <a:lnTo>
                  <a:pt x="20650" y="15020"/>
                </a:lnTo>
                <a:lnTo>
                  <a:pt x="20700" y="15090"/>
                </a:lnTo>
                <a:lnTo>
                  <a:pt x="20710" y="15190"/>
                </a:lnTo>
                <a:lnTo>
                  <a:pt x="20670" y="15620"/>
                </a:lnTo>
                <a:lnTo>
                  <a:pt x="20640" y="15850"/>
                </a:lnTo>
                <a:lnTo>
                  <a:pt x="20590" y="16040"/>
                </a:lnTo>
                <a:lnTo>
                  <a:pt x="20520" y="16140"/>
                </a:lnTo>
                <a:lnTo>
                  <a:pt x="20540" y="16220"/>
                </a:lnTo>
                <a:lnTo>
                  <a:pt x="20580" y="16270"/>
                </a:lnTo>
                <a:lnTo>
                  <a:pt x="20150" y="17460"/>
                </a:lnTo>
                <a:lnTo>
                  <a:pt x="20070" y="17830"/>
                </a:lnTo>
                <a:lnTo>
                  <a:pt x="20130" y="18000"/>
                </a:lnTo>
                <a:lnTo>
                  <a:pt x="20230" y="17970"/>
                </a:lnTo>
                <a:lnTo>
                  <a:pt x="20430" y="17190"/>
                </a:lnTo>
                <a:lnTo>
                  <a:pt x="20970" y="15710"/>
                </a:lnTo>
                <a:lnTo>
                  <a:pt x="21030" y="15320"/>
                </a:lnTo>
                <a:lnTo>
                  <a:pt x="21030" y="15160"/>
                </a:lnTo>
                <a:lnTo>
                  <a:pt x="21200" y="15130"/>
                </a:lnTo>
                <a:lnTo>
                  <a:pt x="21320" y="15320"/>
                </a:lnTo>
                <a:lnTo>
                  <a:pt x="21410" y="15610"/>
                </a:lnTo>
                <a:lnTo>
                  <a:pt x="21540" y="15870"/>
                </a:lnTo>
                <a:lnTo>
                  <a:pt x="21600" y="15880"/>
                </a:lnTo>
                <a:lnTo>
                  <a:pt x="21650" y="15830"/>
                </a:lnTo>
                <a:lnTo>
                  <a:pt x="21700" y="15830"/>
                </a:lnTo>
                <a:lnTo>
                  <a:pt x="21760" y="16010"/>
                </a:lnTo>
                <a:lnTo>
                  <a:pt x="21760" y="16170"/>
                </a:lnTo>
                <a:lnTo>
                  <a:pt x="21720" y="16320"/>
                </a:lnTo>
                <a:lnTo>
                  <a:pt x="21710" y="16460"/>
                </a:lnTo>
                <a:lnTo>
                  <a:pt x="21820" y="16560"/>
                </a:lnTo>
                <a:lnTo>
                  <a:pt x="21840" y="16450"/>
                </a:lnTo>
                <a:lnTo>
                  <a:pt x="21870" y="16250"/>
                </a:lnTo>
                <a:lnTo>
                  <a:pt x="21930" y="16100"/>
                </a:lnTo>
                <a:lnTo>
                  <a:pt x="21990" y="16140"/>
                </a:lnTo>
                <a:lnTo>
                  <a:pt x="21990" y="16280"/>
                </a:lnTo>
                <a:lnTo>
                  <a:pt x="21930" y="16970"/>
                </a:lnTo>
                <a:lnTo>
                  <a:pt x="21870" y="17200"/>
                </a:lnTo>
                <a:lnTo>
                  <a:pt x="21670" y="17580"/>
                </a:lnTo>
                <a:lnTo>
                  <a:pt x="21600" y="17810"/>
                </a:lnTo>
                <a:lnTo>
                  <a:pt x="21600" y="17930"/>
                </a:lnTo>
                <a:lnTo>
                  <a:pt x="21910" y="17750"/>
                </a:lnTo>
                <a:lnTo>
                  <a:pt x="22230" y="16630"/>
                </a:lnTo>
                <a:lnTo>
                  <a:pt x="22500" y="16420"/>
                </a:lnTo>
                <a:lnTo>
                  <a:pt x="22500" y="16270"/>
                </a:lnTo>
                <a:lnTo>
                  <a:pt x="22330" y="16080"/>
                </a:lnTo>
                <a:lnTo>
                  <a:pt x="22230" y="15690"/>
                </a:lnTo>
                <a:lnTo>
                  <a:pt x="22170" y="15250"/>
                </a:lnTo>
                <a:lnTo>
                  <a:pt x="22100" y="14890"/>
                </a:lnTo>
                <a:lnTo>
                  <a:pt x="21980" y="14600"/>
                </a:lnTo>
                <a:lnTo>
                  <a:pt x="21830" y="14330"/>
                </a:lnTo>
                <a:lnTo>
                  <a:pt x="21650" y="14130"/>
                </a:lnTo>
                <a:lnTo>
                  <a:pt x="21480" y="14040"/>
                </a:lnTo>
                <a:lnTo>
                  <a:pt x="21560" y="13780"/>
                </a:lnTo>
                <a:lnTo>
                  <a:pt x="21600" y="13530"/>
                </a:lnTo>
                <a:lnTo>
                  <a:pt x="21650" y="13310"/>
                </a:lnTo>
                <a:lnTo>
                  <a:pt x="21760" y="13100"/>
                </a:lnTo>
                <a:lnTo>
                  <a:pt x="21920" y="13020"/>
                </a:lnTo>
                <a:lnTo>
                  <a:pt x="22090" y="13010"/>
                </a:lnTo>
                <a:lnTo>
                  <a:pt x="22230" y="12940"/>
                </a:lnTo>
                <a:lnTo>
                  <a:pt x="22330" y="12660"/>
                </a:lnTo>
                <a:lnTo>
                  <a:pt x="22160" y="12670"/>
                </a:lnTo>
                <a:lnTo>
                  <a:pt x="21750" y="12870"/>
                </a:lnTo>
                <a:lnTo>
                  <a:pt x="21600" y="13030"/>
                </a:lnTo>
                <a:lnTo>
                  <a:pt x="21440" y="13090"/>
                </a:lnTo>
                <a:lnTo>
                  <a:pt x="20750" y="12740"/>
                </a:lnTo>
                <a:lnTo>
                  <a:pt x="20290" y="12260"/>
                </a:lnTo>
                <a:lnTo>
                  <a:pt x="18330" y="11400"/>
                </a:lnTo>
                <a:lnTo>
                  <a:pt x="17760" y="10780"/>
                </a:lnTo>
                <a:lnTo>
                  <a:pt x="17410" y="9880"/>
                </a:lnTo>
                <a:lnTo>
                  <a:pt x="17800" y="9630"/>
                </a:lnTo>
                <a:lnTo>
                  <a:pt x="19020" y="9290"/>
                </a:lnTo>
                <a:lnTo>
                  <a:pt x="19280" y="9310"/>
                </a:lnTo>
                <a:lnTo>
                  <a:pt x="20150" y="9580"/>
                </a:lnTo>
                <a:lnTo>
                  <a:pt x="20380" y="9580"/>
                </a:lnTo>
                <a:lnTo>
                  <a:pt x="20470" y="9620"/>
                </a:lnTo>
                <a:lnTo>
                  <a:pt x="20510" y="9700"/>
                </a:lnTo>
                <a:lnTo>
                  <a:pt x="20540" y="9800"/>
                </a:lnTo>
                <a:lnTo>
                  <a:pt x="20580" y="9880"/>
                </a:lnTo>
                <a:lnTo>
                  <a:pt x="20800" y="10110"/>
                </a:lnTo>
                <a:lnTo>
                  <a:pt x="20920" y="10140"/>
                </a:lnTo>
                <a:lnTo>
                  <a:pt x="21030" y="10020"/>
                </a:lnTo>
                <a:lnTo>
                  <a:pt x="20970" y="9950"/>
                </a:lnTo>
                <a:lnTo>
                  <a:pt x="20930" y="9850"/>
                </a:lnTo>
                <a:lnTo>
                  <a:pt x="20860" y="9580"/>
                </a:lnTo>
                <a:lnTo>
                  <a:pt x="21270" y="9590"/>
                </a:lnTo>
                <a:lnTo>
                  <a:pt x="21480" y="9530"/>
                </a:lnTo>
                <a:lnTo>
                  <a:pt x="21840" y="9240"/>
                </a:lnTo>
                <a:lnTo>
                  <a:pt x="22250" y="9200"/>
                </a:lnTo>
                <a:lnTo>
                  <a:pt x="22440" y="9040"/>
                </a:lnTo>
                <a:lnTo>
                  <a:pt x="21320" y="9220"/>
                </a:lnTo>
                <a:lnTo>
                  <a:pt x="20980" y="9040"/>
                </a:lnTo>
                <a:lnTo>
                  <a:pt x="20820" y="8870"/>
                </a:lnTo>
                <a:lnTo>
                  <a:pt x="20850" y="8840"/>
                </a:lnTo>
                <a:lnTo>
                  <a:pt x="20980" y="8820"/>
                </a:lnTo>
                <a:lnTo>
                  <a:pt x="21120" y="8680"/>
                </a:lnTo>
                <a:lnTo>
                  <a:pt x="21200" y="8530"/>
                </a:lnTo>
                <a:lnTo>
                  <a:pt x="21320" y="8410"/>
                </a:lnTo>
                <a:lnTo>
                  <a:pt x="21460" y="8340"/>
                </a:lnTo>
                <a:lnTo>
                  <a:pt x="21600" y="8340"/>
                </a:lnTo>
                <a:lnTo>
                  <a:pt x="21600" y="8190"/>
                </a:lnTo>
                <a:lnTo>
                  <a:pt x="21410" y="8080"/>
                </a:lnTo>
                <a:lnTo>
                  <a:pt x="21300" y="8120"/>
                </a:lnTo>
                <a:lnTo>
                  <a:pt x="20980" y="8470"/>
                </a:lnTo>
                <a:lnTo>
                  <a:pt x="20560" y="8700"/>
                </a:lnTo>
                <a:lnTo>
                  <a:pt x="20070" y="8750"/>
                </a:lnTo>
                <a:lnTo>
                  <a:pt x="19690" y="8670"/>
                </a:lnTo>
                <a:lnTo>
                  <a:pt x="19620" y="8620"/>
                </a:lnTo>
                <a:lnTo>
                  <a:pt x="19610" y="8400"/>
                </a:lnTo>
                <a:lnTo>
                  <a:pt x="19680" y="8250"/>
                </a:lnTo>
                <a:lnTo>
                  <a:pt x="19850" y="8050"/>
                </a:lnTo>
                <a:lnTo>
                  <a:pt x="19880" y="7900"/>
                </a:lnTo>
                <a:lnTo>
                  <a:pt x="19920" y="7490"/>
                </a:lnTo>
                <a:lnTo>
                  <a:pt x="19950" y="7360"/>
                </a:lnTo>
                <a:lnTo>
                  <a:pt x="20070" y="7230"/>
                </a:lnTo>
                <a:lnTo>
                  <a:pt x="20460" y="7060"/>
                </a:lnTo>
                <a:lnTo>
                  <a:pt x="20100" y="7140"/>
                </a:lnTo>
                <a:lnTo>
                  <a:pt x="19830" y="7330"/>
                </a:lnTo>
                <a:lnTo>
                  <a:pt x="19180" y="8040"/>
                </a:lnTo>
                <a:lnTo>
                  <a:pt x="19030" y="8130"/>
                </a:lnTo>
                <a:lnTo>
                  <a:pt x="18690" y="8190"/>
                </a:lnTo>
                <a:lnTo>
                  <a:pt x="18590" y="8070"/>
                </a:lnTo>
                <a:lnTo>
                  <a:pt x="18640" y="7800"/>
                </a:lnTo>
                <a:lnTo>
                  <a:pt x="18770" y="7510"/>
                </a:lnTo>
                <a:lnTo>
                  <a:pt x="18880" y="7360"/>
                </a:lnTo>
                <a:lnTo>
                  <a:pt x="18880" y="7210"/>
                </a:lnTo>
                <a:lnTo>
                  <a:pt x="18600" y="7320"/>
                </a:lnTo>
                <a:lnTo>
                  <a:pt x="18460" y="7440"/>
                </a:lnTo>
                <a:lnTo>
                  <a:pt x="18320" y="7630"/>
                </a:lnTo>
                <a:lnTo>
                  <a:pt x="17990" y="8220"/>
                </a:lnTo>
                <a:lnTo>
                  <a:pt x="17920" y="8260"/>
                </a:lnTo>
                <a:lnTo>
                  <a:pt x="17730" y="8500"/>
                </a:lnTo>
                <a:lnTo>
                  <a:pt x="16420" y="8150"/>
                </a:lnTo>
                <a:lnTo>
                  <a:pt x="16080" y="7960"/>
                </a:lnTo>
                <a:lnTo>
                  <a:pt x="15860" y="7660"/>
                </a:lnTo>
                <a:lnTo>
                  <a:pt x="15720" y="7530"/>
                </a:lnTo>
                <a:lnTo>
                  <a:pt x="15670" y="7400"/>
                </a:lnTo>
                <a:lnTo>
                  <a:pt x="15780" y="7210"/>
                </a:lnTo>
                <a:lnTo>
                  <a:pt x="16090" y="7180"/>
                </a:lnTo>
                <a:lnTo>
                  <a:pt x="16490" y="7340"/>
                </a:lnTo>
                <a:lnTo>
                  <a:pt x="16840" y="7290"/>
                </a:lnTo>
                <a:lnTo>
                  <a:pt x="17020" y="6640"/>
                </a:lnTo>
                <a:lnTo>
                  <a:pt x="16790" y="6610"/>
                </a:lnTo>
                <a:lnTo>
                  <a:pt x="16530" y="6410"/>
                </a:lnTo>
                <a:lnTo>
                  <a:pt x="16290" y="6120"/>
                </a:lnTo>
                <a:lnTo>
                  <a:pt x="16110" y="5800"/>
                </a:lnTo>
                <a:lnTo>
                  <a:pt x="16370" y="5600"/>
                </a:lnTo>
                <a:lnTo>
                  <a:pt x="16630" y="5720"/>
                </a:lnTo>
                <a:lnTo>
                  <a:pt x="16880" y="5950"/>
                </a:lnTo>
                <a:lnTo>
                  <a:pt x="17130" y="6080"/>
                </a:lnTo>
                <a:lnTo>
                  <a:pt x="17070" y="5850"/>
                </a:lnTo>
                <a:lnTo>
                  <a:pt x="17030" y="5750"/>
                </a:lnTo>
                <a:lnTo>
                  <a:pt x="16960" y="5650"/>
                </a:lnTo>
                <a:lnTo>
                  <a:pt x="17870" y="5500"/>
                </a:lnTo>
                <a:lnTo>
                  <a:pt x="17920" y="5520"/>
                </a:lnTo>
                <a:lnTo>
                  <a:pt x="17970" y="5600"/>
                </a:lnTo>
                <a:lnTo>
                  <a:pt x="18040" y="5850"/>
                </a:lnTo>
                <a:lnTo>
                  <a:pt x="18090" y="5940"/>
                </a:lnTo>
                <a:lnTo>
                  <a:pt x="18270" y="5990"/>
                </a:lnTo>
                <a:lnTo>
                  <a:pt x="18350" y="5830"/>
                </a:lnTo>
                <a:lnTo>
                  <a:pt x="18320" y="5620"/>
                </a:lnTo>
                <a:lnTo>
                  <a:pt x="18180" y="5520"/>
                </a:lnTo>
                <a:lnTo>
                  <a:pt x="18050" y="5470"/>
                </a:lnTo>
                <a:lnTo>
                  <a:pt x="17640" y="5100"/>
                </a:lnTo>
                <a:lnTo>
                  <a:pt x="18460" y="5100"/>
                </a:lnTo>
                <a:lnTo>
                  <a:pt x="18610" y="5160"/>
                </a:lnTo>
                <a:lnTo>
                  <a:pt x="18900" y="5450"/>
                </a:lnTo>
                <a:lnTo>
                  <a:pt x="19270" y="5600"/>
                </a:lnTo>
                <a:lnTo>
                  <a:pt x="19570" y="5960"/>
                </a:lnTo>
                <a:lnTo>
                  <a:pt x="19730" y="6080"/>
                </a:lnTo>
                <a:lnTo>
                  <a:pt x="19950" y="6050"/>
                </a:lnTo>
                <a:lnTo>
                  <a:pt x="20270" y="5660"/>
                </a:lnTo>
                <a:lnTo>
                  <a:pt x="20460" y="5520"/>
                </a:lnTo>
                <a:lnTo>
                  <a:pt x="20440" y="5440"/>
                </a:lnTo>
                <a:lnTo>
                  <a:pt x="20410" y="5240"/>
                </a:lnTo>
                <a:lnTo>
                  <a:pt x="20730" y="5120"/>
                </a:lnTo>
                <a:lnTo>
                  <a:pt x="21000" y="5340"/>
                </a:lnTo>
                <a:lnTo>
                  <a:pt x="21260" y="5640"/>
                </a:lnTo>
                <a:lnTo>
                  <a:pt x="21830" y="5930"/>
                </a:lnTo>
                <a:lnTo>
                  <a:pt x="21950" y="5900"/>
                </a:lnTo>
                <a:lnTo>
                  <a:pt x="21990" y="5650"/>
                </a:lnTo>
                <a:lnTo>
                  <a:pt x="21930" y="5440"/>
                </a:lnTo>
                <a:lnTo>
                  <a:pt x="21710" y="5290"/>
                </a:lnTo>
                <a:lnTo>
                  <a:pt x="21650" y="5100"/>
                </a:lnTo>
                <a:lnTo>
                  <a:pt x="21920" y="5140"/>
                </a:lnTo>
                <a:lnTo>
                  <a:pt x="22170" y="5400"/>
                </a:lnTo>
                <a:lnTo>
                  <a:pt x="22360" y="5810"/>
                </a:lnTo>
                <a:lnTo>
                  <a:pt x="22440" y="6290"/>
                </a:lnTo>
                <a:lnTo>
                  <a:pt x="22580" y="6600"/>
                </a:lnTo>
                <a:lnTo>
                  <a:pt x="23250" y="6970"/>
                </a:lnTo>
                <a:lnTo>
                  <a:pt x="23460" y="7360"/>
                </a:lnTo>
                <a:lnTo>
                  <a:pt x="23340" y="7560"/>
                </a:lnTo>
                <a:lnTo>
                  <a:pt x="23450" y="7690"/>
                </a:lnTo>
                <a:lnTo>
                  <a:pt x="23800" y="7770"/>
                </a:lnTo>
                <a:lnTo>
                  <a:pt x="23800" y="7910"/>
                </a:lnTo>
                <a:lnTo>
                  <a:pt x="23650" y="7860"/>
                </a:lnTo>
                <a:lnTo>
                  <a:pt x="23590" y="7940"/>
                </a:lnTo>
                <a:lnTo>
                  <a:pt x="23570" y="8120"/>
                </a:lnTo>
                <a:lnTo>
                  <a:pt x="23570" y="8340"/>
                </a:lnTo>
                <a:lnTo>
                  <a:pt x="23620" y="8450"/>
                </a:lnTo>
                <a:lnTo>
                  <a:pt x="23690" y="8590"/>
                </a:lnTo>
                <a:lnTo>
                  <a:pt x="23700" y="8740"/>
                </a:lnTo>
                <a:lnTo>
                  <a:pt x="23570" y="8890"/>
                </a:lnTo>
                <a:lnTo>
                  <a:pt x="23570" y="9040"/>
                </a:lnTo>
                <a:lnTo>
                  <a:pt x="23680" y="9180"/>
                </a:lnTo>
                <a:lnTo>
                  <a:pt x="23790" y="9050"/>
                </a:lnTo>
                <a:lnTo>
                  <a:pt x="23920" y="8950"/>
                </a:lnTo>
                <a:lnTo>
                  <a:pt x="24060" y="8890"/>
                </a:lnTo>
                <a:lnTo>
                  <a:pt x="24190" y="8890"/>
                </a:lnTo>
                <a:lnTo>
                  <a:pt x="24260" y="8980"/>
                </a:lnTo>
                <a:lnTo>
                  <a:pt x="24330" y="9120"/>
                </a:lnTo>
                <a:lnTo>
                  <a:pt x="24410" y="9180"/>
                </a:lnTo>
                <a:lnTo>
                  <a:pt x="24470" y="9040"/>
                </a:lnTo>
                <a:lnTo>
                  <a:pt x="24600" y="8780"/>
                </a:lnTo>
                <a:lnTo>
                  <a:pt x="24730" y="8740"/>
                </a:lnTo>
                <a:lnTo>
                  <a:pt x="24800" y="8880"/>
                </a:lnTo>
                <a:lnTo>
                  <a:pt x="24760" y="9180"/>
                </a:lnTo>
                <a:lnTo>
                  <a:pt x="25340" y="9120"/>
                </a:lnTo>
                <a:lnTo>
                  <a:pt x="25490" y="9180"/>
                </a:lnTo>
                <a:lnTo>
                  <a:pt x="25560" y="9050"/>
                </a:lnTo>
                <a:lnTo>
                  <a:pt x="25640" y="9040"/>
                </a:lnTo>
                <a:lnTo>
                  <a:pt x="25710" y="9100"/>
                </a:lnTo>
                <a:lnTo>
                  <a:pt x="25770" y="9180"/>
                </a:lnTo>
                <a:lnTo>
                  <a:pt x="25810" y="9250"/>
                </a:lnTo>
                <a:lnTo>
                  <a:pt x="26110" y="9740"/>
                </a:lnTo>
                <a:lnTo>
                  <a:pt x="26030" y="9880"/>
                </a:lnTo>
                <a:lnTo>
                  <a:pt x="25550" y="10290"/>
                </a:lnTo>
                <a:lnTo>
                  <a:pt x="25660" y="10370"/>
                </a:lnTo>
                <a:lnTo>
                  <a:pt x="25760" y="10310"/>
                </a:lnTo>
                <a:lnTo>
                  <a:pt x="25870" y="10210"/>
                </a:lnTo>
                <a:lnTo>
                  <a:pt x="26000" y="10140"/>
                </a:lnTo>
                <a:lnTo>
                  <a:pt x="26120" y="10170"/>
                </a:lnTo>
                <a:lnTo>
                  <a:pt x="26500" y="10500"/>
                </a:lnTo>
                <a:lnTo>
                  <a:pt x="26610" y="10650"/>
                </a:lnTo>
                <a:lnTo>
                  <a:pt x="26670" y="10710"/>
                </a:lnTo>
                <a:lnTo>
                  <a:pt x="26750" y="10720"/>
                </a:lnTo>
                <a:lnTo>
                  <a:pt x="26920" y="10610"/>
                </a:lnTo>
                <a:lnTo>
                  <a:pt x="27010" y="10590"/>
                </a:lnTo>
                <a:lnTo>
                  <a:pt x="27530" y="10870"/>
                </a:lnTo>
                <a:lnTo>
                  <a:pt x="27500" y="10940"/>
                </a:lnTo>
                <a:lnTo>
                  <a:pt x="27470" y="11130"/>
                </a:lnTo>
                <a:lnTo>
                  <a:pt x="27610" y="11220"/>
                </a:lnTo>
                <a:lnTo>
                  <a:pt x="27690" y="11470"/>
                </a:lnTo>
                <a:lnTo>
                  <a:pt x="27690" y="11710"/>
                </a:lnTo>
                <a:lnTo>
                  <a:pt x="27580" y="11830"/>
                </a:lnTo>
                <a:lnTo>
                  <a:pt x="27610" y="11950"/>
                </a:lnTo>
                <a:lnTo>
                  <a:pt x="27680" y="12150"/>
                </a:lnTo>
                <a:lnTo>
                  <a:pt x="27690" y="12260"/>
                </a:lnTo>
                <a:lnTo>
                  <a:pt x="27690" y="12250"/>
                </a:lnTo>
                <a:lnTo>
                  <a:pt x="27710" y="12580"/>
                </a:lnTo>
                <a:lnTo>
                  <a:pt x="27750" y="12970"/>
                </a:lnTo>
                <a:lnTo>
                  <a:pt x="27800" y="13110"/>
                </a:lnTo>
                <a:lnTo>
                  <a:pt x="27910" y="13210"/>
                </a:lnTo>
                <a:lnTo>
                  <a:pt x="28030" y="13200"/>
                </a:lnTo>
                <a:lnTo>
                  <a:pt x="28180" y="13110"/>
                </a:lnTo>
                <a:lnTo>
                  <a:pt x="28320" y="13070"/>
                </a:lnTo>
                <a:lnTo>
                  <a:pt x="28420" y="13210"/>
                </a:lnTo>
                <a:lnTo>
                  <a:pt x="28440" y="13500"/>
                </a:lnTo>
                <a:lnTo>
                  <a:pt x="28360" y="13750"/>
                </a:lnTo>
                <a:lnTo>
                  <a:pt x="28270" y="13980"/>
                </a:lnTo>
                <a:lnTo>
                  <a:pt x="28200" y="14200"/>
                </a:lnTo>
                <a:lnTo>
                  <a:pt x="28310" y="14170"/>
                </a:lnTo>
                <a:lnTo>
                  <a:pt x="28440" y="14070"/>
                </a:lnTo>
                <a:lnTo>
                  <a:pt x="28550" y="13960"/>
                </a:lnTo>
                <a:lnTo>
                  <a:pt x="28590" y="13850"/>
                </a:lnTo>
                <a:lnTo>
                  <a:pt x="28600" y="13510"/>
                </a:lnTo>
                <a:lnTo>
                  <a:pt x="28590" y="13350"/>
                </a:lnTo>
                <a:lnTo>
                  <a:pt x="28420" y="12950"/>
                </a:lnTo>
                <a:lnTo>
                  <a:pt x="28520" y="12840"/>
                </a:lnTo>
                <a:lnTo>
                  <a:pt x="28820" y="12690"/>
                </a:lnTo>
                <a:lnTo>
                  <a:pt x="29180" y="12660"/>
                </a:lnTo>
                <a:lnTo>
                  <a:pt x="29240" y="12730"/>
                </a:lnTo>
                <a:lnTo>
                  <a:pt x="29290" y="12880"/>
                </a:lnTo>
                <a:lnTo>
                  <a:pt x="29320" y="13030"/>
                </a:lnTo>
                <a:lnTo>
                  <a:pt x="29360" y="13100"/>
                </a:lnTo>
                <a:lnTo>
                  <a:pt x="29510" y="13170"/>
                </a:lnTo>
                <a:lnTo>
                  <a:pt x="29410" y="13330"/>
                </a:lnTo>
                <a:lnTo>
                  <a:pt x="29230" y="13480"/>
                </a:lnTo>
                <a:lnTo>
                  <a:pt x="29160" y="13500"/>
                </a:lnTo>
                <a:lnTo>
                  <a:pt x="29100" y="13700"/>
                </a:lnTo>
                <a:lnTo>
                  <a:pt x="29140" y="13850"/>
                </a:lnTo>
                <a:lnTo>
                  <a:pt x="29300" y="14120"/>
                </a:lnTo>
                <a:lnTo>
                  <a:pt x="29510" y="14300"/>
                </a:lnTo>
                <a:lnTo>
                  <a:pt x="30400" y="14040"/>
                </a:lnTo>
                <a:lnTo>
                  <a:pt x="30640" y="14110"/>
                </a:lnTo>
                <a:lnTo>
                  <a:pt x="30830" y="14220"/>
                </a:lnTo>
                <a:lnTo>
                  <a:pt x="30980" y="14460"/>
                </a:lnTo>
                <a:lnTo>
                  <a:pt x="31080" y="14890"/>
                </a:lnTo>
                <a:lnTo>
                  <a:pt x="29920" y="15000"/>
                </a:lnTo>
                <a:lnTo>
                  <a:pt x="29700" y="15180"/>
                </a:lnTo>
                <a:lnTo>
                  <a:pt x="28830" y="15440"/>
                </a:lnTo>
                <a:lnTo>
                  <a:pt x="28710" y="15440"/>
                </a:lnTo>
                <a:lnTo>
                  <a:pt x="28860" y="15730"/>
                </a:lnTo>
                <a:lnTo>
                  <a:pt x="29090" y="15690"/>
                </a:lnTo>
                <a:lnTo>
                  <a:pt x="29550" y="15440"/>
                </a:lnTo>
                <a:lnTo>
                  <a:pt x="30330" y="15300"/>
                </a:lnTo>
                <a:lnTo>
                  <a:pt x="30570" y="15440"/>
                </a:lnTo>
                <a:lnTo>
                  <a:pt x="30470" y="15610"/>
                </a:lnTo>
                <a:lnTo>
                  <a:pt x="30110" y="15870"/>
                </a:lnTo>
                <a:lnTo>
                  <a:pt x="30110" y="16010"/>
                </a:lnTo>
                <a:lnTo>
                  <a:pt x="31000" y="15750"/>
                </a:lnTo>
                <a:lnTo>
                  <a:pt x="31220" y="15940"/>
                </a:lnTo>
                <a:lnTo>
                  <a:pt x="31340" y="16340"/>
                </a:lnTo>
                <a:lnTo>
                  <a:pt x="31360" y="16690"/>
                </a:lnTo>
                <a:lnTo>
                  <a:pt x="31270" y="16950"/>
                </a:lnTo>
                <a:lnTo>
                  <a:pt x="31020" y="17110"/>
                </a:lnTo>
                <a:lnTo>
                  <a:pt x="31410" y="17380"/>
                </a:lnTo>
                <a:lnTo>
                  <a:pt x="31410" y="17530"/>
                </a:lnTo>
                <a:lnTo>
                  <a:pt x="31000" y="18490"/>
                </a:lnTo>
                <a:lnTo>
                  <a:pt x="30850" y="18760"/>
                </a:lnTo>
                <a:lnTo>
                  <a:pt x="30610" y="18980"/>
                </a:lnTo>
                <a:lnTo>
                  <a:pt x="29780" y="19300"/>
                </a:lnTo>
                <a:lnTo>
                  <a:pt x="29780" y="19450"/>
                </a:lnTo>
                <a:lnTo>
                  <a:pt x="29950" y="19470"/>
                </a:lnTo>
                <a:lnTo>
                  <a:pt x="30260" y="19410"/>
                </a:lnTo>
                <a:lnTo>
                  <a:pt x="30400" y="19450"/>
                </a:lnTo>
                <a:lnTo>
                  <a:pt x="30840" y="19740"/>
                </a:lnTo>
                <a:lnTo>
                  <a:pt x="30970" y="19860"/>
                </a:lnTo>
                <a:lnTo>
                  <a:pt x="30290" y="20680"/>
                </a:lnTo>
                <a:lnTo>
                  <a:pt x="30050" y="20870"/>
                </a:lnTo>
                <a:lnTo>
                  <a:pt x="28930" y="20820"/>
                </a:lnTo>
                <a:lnTo>
                  <a:pt x="28850" y="20730"/>
                </a:lnTo>
                <a:lnTo>
                  <a:pt x="28720" y="20470"/>
                </a:lnTo>
                <a:lnTo>
                  <a:pt x="28680" y="20410"/>
                </a:lnTo>
                <a:lnTo>
                  <a:pt x="28520" y="20290"/>
                </a:lnTo>
                <a:lnTo>
                  <a:pt x="28370" y="20030"/>
                </a:lnTo>
                <a:lnTo>
                  <a:pt x="28270" y="19750"/>
                </a:lnTo>
                <a:lnTo>
                  <a:pt x="28260" y="19580"/>
                </a:lnTo>
                <a:lnTo>
                  <a:pt x="28050" y="19290"/>
                </a:lnTo>
                <a:lnTo>
                  <a:pt x="27800" y="19150"/>
                </a:lnTo>
                <a:lnTo>
                  <a:pt x="27530" y="19160"/>
                </a:lnTo>
                <a:lnTo>
                  <a:pt x="27300" y="19300"/>
                </a:lnTo>
                <a:lnTo>
                  <a:pt x="27460" y="19330"/>
                </a:lnTo>
                <a:lnTo>
                  <a:pt x="27840" y="19590"/>
                </a:lnTo>
                <a:lnTo>
                  <a:pt x="27980" y="19710"/>
                </a:lnTo>
                <a:lnTo>
                  <a:pt x="27990" y="19770"/>
                </a:lnTo>
                <a:lnTo>
                  <a:pt x="28170" y="20100"/>
                </a:lnTo>
                <a:lnTo>
                  <a:pt x="28200" y="20130"/>
                </a:lnTo>
                <a:lnTo>
                  <a:pt x="28220" y="20370"/>
                </a:lnTo>
                <a:lnTo>
                  <a:pt x="28200" y="20530"/>
                </a:lnTo>
                <a:lnTo>
                  <a:pt x="28130" y="20660"/>
                </a:lnTo>
                <a:lnTo>
                  <a:pt x="28030" y="20820"/>
                </a:lnTo>
                <a:lnTo>
                  <a:pt x="28160" y="20960"/>
                </a:lnTo>
                <a:lnTo>
                  <a:pt x="28230" y="21060"/>
                </a:lnTo>
                <a:lnTo>
                  <a:pt x="28260" y="21160"/>
                </a:lnTo>
                <a:lnTo>
                  <a:pt x="28300" y="21430"/>
                </a:lnTo>
                <a:lnTo>
                  <a:pt x="28400" y="21580"/>
                </a:lnTo>
                <a:lnTo>
                  <a:pt x="28490" y="21660"/>
                </a:lnTo>
                <a:lnTo>
                  <a:pt x="28530" y="21720"/>
                </a:lnTo>
                <a:lnTo>
                  <a:pt x="28680" y="21850"/>
                </a:lnTo>
                <a:lnTo>
                  <a:pt x="30050" y="21810"/>
                </a:lnTo>
                <a:lnTo>
                  <a:pt x="30290" y="21940"/>
                </a:lnTo>
                <a:lnTo>
                  <a:pt x="30400" y="22200"/>
                </a:lnTo>
                <a:lnTo>
                  <a:pt x="30320" y="22430"/>
                </a:lnTo>
                <a:lnTo>
                  <a:pt x="29890" y="23110"/>
                </a:lnTo>
                <a:lnTo>
                  <a:pt x="29720" y="23290"/>
                </a:lnTo>
                <a:lnTo>
                  <a:pt x="29720" y="23420"/>
                </a:lnTo>
                <a:lnTo>
                  <a:pt x="30120" y="23200"/>
                </a:lnTo>
                <a:lnTo>
                  <a:pt x="30630" y="22740"/>
                </a:lnTo>
                <a:lnTo>
                  <a:pt x="31060" y="22640"/>
                </a:lnTo>
                <a:lnTo>
                  <a:pt x="31240" y="23500"/>
                </a:lnTo>
                <a:lnTo>
                  <a:pt x="31070" y="24220"/>
                </a:lnTo>
                <a:lnTo>
                  <a:pt x="30660" y="24920"/>
                </a:lnTo>
                <a:lnTo>
                  <a:pt x="30170" y="25430"/>
                </a:lnTo>
                <a:lnTo>
                  <a:pt x="29780" y="25590"/>
                </a:lnTo>
                <a:lnTo>
                  <a:pt x="29780" y="25730"/>
                </a:lnTo>
                <a:lnTo>
                  <a:pt x="30610" y="25410"/>
                </a:lnTo>
                <a:lnTo>
                  <a:pt x="30930" y="25120"/>
                </a:lnTo>
                <a:lnTo>
                  <a:pt x="31100" y="25050"/>
                </a:lnTo>
                <a:lnTo>
                  <a:pt x="31290" y="25090"/>
                </a:lnTo>
                <a:lnTo>
                  <a:pt x="31410" y="25200"/>
                </a:lnTo>
                <a:lnTo>
                  <a:pt x="31640" y="25590"/>
                </a:lnTo>
                <a:lnTo>
                  <a:pt x="31960" y="25900"/>
                </a:lnTo>
                <a:lnTo>
                  <a:pt x="32040" y="26090"/>
                </a:lnTo>
                <a:lnTo>
                  <a:pt x="31980" y="26420"/>
                </a:lnTo>
                <a:lnTo>
                  <a:pt x="32100" y="26490"/>
                </a:lnTo>
                <a:lnTo>
                  <a:pt x="32110" y="26640"/>
                </a:lnTo>
                <a:lnTo>
                  <a:pt x="32090" y="26850"/>
                </a:lnTo>
                <a:lnTo>
                  <a:pt x="32100" y="27090"/>
                </a:lnTo>
                <a:lnTo>
                  <a:pt x="32150" y="27530"/>
                </a:lnTo>
                <a:lnTo>
                  <a:pt x="32150" y="27840"/>
                </a:lnTo>
                <a:lnTo>
                  <a:pt x="32110" y="28230"/>
                </a:lnTo>
                <a:lnTo>
                  <a:pt x="32110" y="28430"/>
                </a:lnTo>
                <a:lnTo>
                  <a:pt x="32430" y="29460"/>
                </a:lnTo>
                <a:lnTo>
                  <a:pt x="32550" y="29660"/>
                </a:lnTo>
                <a:lnTo>
                  <a:pt x="32510" y="29700"/>
                </a:lnTo>
                <a:lnTo>
                  <a:pt x="32510" y="29710"/>
                </a:lnTo>
                <a:lnTo>
                  <a:pt x="32500" y="29730"/>
                </a:lnTo>
                <a:lnTo>
                  <a:pt x="32490" y="29780"/>
                </a:lnTo>
                <a:lnTo>
                  <a:pt x="32650" y="29960"/>
                </a:lnTo>
                <a:lnTo>
                  <a:pt x="32820" y="30290"/>
                </a:lnTo>
                <a:lnTo>
                  <a:pt x="32900" y="30670"/>
                </a:lnTo>
                <a:lnTo>
                  <a:pt x="32830" y="31020"/>
                </a:lnTo>
                <a:lnTo>
                  <a:pt x="32830" y="31140"/>
                </a:lnTo>
                <a:lnTo>
                  <a:pt x="32960" y="31260"/>
                </a:lnTo>
                <a:lnTo>
                  <a:pt x="33010" y="31210"/>
                </a:lnTo>
                <a:lnTo>
                  <a:pt x="33010" y="31390"/>
                </a:lnTo>
                <a:lnTo>
                  <a:pt x="33090" y="31660"/>
                </a:lnTo>
                <a:lnTo>
                  <a:pt x="33100" y="32000"/>
                </a:lnTo>
                <a:lnTo>
                  <a:pt x="33080" y="32360"/>
                </a:lnTo>
                <a:lnTo>
                  <a:pt x="33080" y="32530"/>
                </a:lnTo>
                <a:lnTo>
                  <a:pt x="33120" y="32730"/>
                </a:lnTo>
                <a:lnTo>
                  <a:pt x="33190" y="32960"/>
                </a:lnTo>
                <a:lnTo>
                  <a:pt x="33310" y="33230"/>
                </a:lnTo>
                <a:lnTo>
                  <a:pt x="33510" y="33780"/>
                </a:lnTo>
                <a:lnTo>
                  <a:pt x="33650" y="34530"/>
                </a:lnTo>
                <a:lnTo>
                  <a:pt x="33700" y="34730"/>
                </a:lnTo>
                <a:lnTo>
                  <a:pt x="33830" y="35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