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Suðurnes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Iceland • State Map | Fully Editable Vector Shape</a:t>
            </a:r>
          </a:p>
        </p:txBody>
      </p:sp>
      <p:sp>
        <p:nvSpPr>
          <p:cNvPr id="101" name="Suðurnes"/>
          <p:cNvSpPr/>
          <p:nvPr/>
        </p:nvSpPr>
        <p:spPr>
          <a:xfrm>
            <a:off x="2459794" y="1325880"/>
            <a:ext cx="7272106" cy="4937760"/>
          </a:xfrm>
          <a:custGeom>
            <a:avLst/>
            <a:gdLst/>
            <a:ahLst/>
            <a:cxnLst/>
            <a:rect l="0" t="0" r="100000" b="67900"/>
            <a:pathLst>
              <a:path w="100000" h="67900">
                <a:moveTo>
                  <a:pt x="28330" y="53640"/>
                </a:moveTo>
                <a:lnTo>
                  <a:pt x="26340" y="55890"/>
                </a:lnTo>
                <a:lnTo>
                  <a:pt x="26190" y="56140"/>
                </a:lnTo>
                <a:lnTo>
                  <a:pt x="26030" y="56480"/>
                </a:lnTo>
                <a:lnTo>
                  <a:pt x="26030" y="56490"/>
                </a:lnTo>
                <a:lnTo>
                  <a:pt x="25800" y="56570"/>
                </a:lnTo>
                <a:lnTo>
                  <a:pt x="25460" y="56590"/>
                </a:lnTo>
                <a:lnTo>
                  <a:pt x="25350" y="56580"/>
                </a:lnTo>
                <a:lnTo>
                  <a:pt x="24920" y="56720"/>
                </a:lnTo>
                <a:lnTo>
                  <a:pt x="22700" y="56210"/>
                </a:lnTo>
                <a:lnTo>
                  <a:pt x="22520" y="56330"/>
                </a:lnTo>
                <a:lnTo>
                  <a:pt x="22370" y="56560"/>
                </a:lnTo>
                <a:lnTo>
                  <a:pt x="22220" y="56720"/>
                </a:lnTo>
                <a:lnTo>
                  <a:pt x="22040" y="56590"/>
                </a:lnTo>
                <a:lnTo>
                  <a:pt x="22160" y="56460"/>
                </a:lnTo>
                <a:lnTo>
                  <a:pt x="21960" y="56460"/>
                </a:lnTo>
                <a:lnTo>
                  <a:pt x="21650" y="56660"/>
                </a:lnTo>
                <a:lnTo>
                  <a:pt x="21390" y="56750"/>
                </a:lnTo>
                <a:lnTo>
                  <a:pt x="21230" y="56910"/>
                </a:lnTo>
                <a:lnTo>
                  <a:pt x="21140" y="56970"/>
                </a:lnTo>
                <a:lnTo>
                  <a:pt x="21050" y="56990"/>
                </a:lnTo>
                <a:lnTo>
                  <a:pt x="20250" y="56900"/>
                </a:lnTo>
                <a:lnTo>
                  <a:pt x="20070" y="56970"/>
                </a:lnTo>
                <a:lnTo>
                  <a:pt x="20030" y="57020"/>
                </a:lnTo>
                <a:lnTo>
                  <a:pt x="19990" y="57110"/>
                </a:lnTo>
                <a:lnTo>
                  <a:pt x="19940" y="57180"/>
                </a:lnTo>
                <a:lnTo>
                  <a:pt x="19870" y="57220"/>
                </a:lnTo>
                <a:lnTo>
                  <a:pt x="19770" y="57160"/>
                </a:lnTo>
                <a:lnTo>
                  <a:pt x="19650" y="56910"/>
                </a:lnTo>
                <a:lnTo>
                  <a:pt x="19560" y="56860"/>
                </a:lnTo>
                <a:lnTo>
                  <a:pt x="19610" y="56660"/>
                </a:lnTo>
                <a:lnTo>
                  <a:pt x="19670" y="56540"/>
                </a:lnTo>
                <a:lnTo>
                  <a:pt x="19720" y="56420"/>
                </a:lnTo>
                <a:lnTo>
                  <a:pt x="19730" y="56210"/>
                </a:lnTo>
                <a:lnTo>
                  <a:pt x="19700" y="56000"/>
                </a:lnTo>
                <a:lnTo>
                  <a:pt x="19630" y="55910"/>
                </a:lnTo>
                <a:lnTo>
                  <a:pt x="19540" y="55830"/>
                </a:lnTo>
                <a:lnTo>
                  <a:pt x="19450" y="55680"/>
                </a:lnTo>
                <a:lnTo>
                  <a:pt x="19580" y="55490"/>
                </a:lnTo>
                <a:lnTo>
                  <a:pt x="19740" y="54810"/>
                </a:lnTo>
                <a:lnTo>
                  <a:pt x="19820" y="54660"/>
                </a:lnTo>
                <a:lnTo>
                  <a:pt x="20180" y="54660"/>
                </a:lnTo>
                <a:lnTo>
                  <a:pt x="20240" y="54600"/>
                </a:lnTo>
                <a:lnTo>
                  <a:pt x="20200" y="54400"/>
                </a:lnTo>
                <a:lnTo>
                  <a:pt x="20120" y="54400"/>
                </a:lnTo>
                <a:lnTo>
                  <a:pt x="19930" y="54530"/>
                </a:lnTo>
                <a:lnTo>
                  <a:pt x="19770" y="54490"/>
                </a:lnTo>
                <a:lnTo>
                  <a:pt x="19590" y="54360"/>
                </a:lnTo>
                <a:lnTo>
                  <a:pt x="19450" y="54120"/>
                </a:lnTo>
                <a:lnTo>
                  <a:pt x="19400" y="53760"/>
                </a:lnTo>
                <a:lnTo>
                  <a:pt x="19520" y="53400"/>
                </a:lnTo>
                <a:lnTo>
                  <a:pt x="19560" y="53250"/>
                </a:lnTo>
                <a:lnTo>
                  <a:pt x="19560" y="53030"/>
                </a:lnTo>
                <a:lnTo>
                  <a:pt x="19550" y="52640"/>
                </a:lnTo>
                <a:lnTo>
                  <a:pt x="19560" y="52470"/>
                </a:lnTo>
                <a:lnTo>
                  <a:pt x="19550" y="52310"/>
                </a:lnTo>
                <a:lnTo>
                  <a:pt x="19600" y="52160"/>
                </a:lnTo>
                <a:lnTo>
                  <a:pt x="19680" y="52020"/>
                </a:lnTo>
                <a:lnTo>
                  <a:pt x="19790" y="51950"/>
                </a:lnTo>
                <a:lnTo>
                  <a:pt x="19900" y="52000"/>
                </a:lnTo>
                <a:lnTo>
                  <a:pt x="20160" y="52280"/>
                </a:lnTo>
                <a:lnTo>
                  <a:pt x="20440" y="52480"/>
                </a:lnTo>
                <a:lnTo>
                  <a:pt x="20660" y="52820"/>
                </a:lnTo>
                <a:lnTo>
                  <a:pt x="20870" y="53280"/>
                </a:lnTo>
                <a:lnTo>
                  <a:pt x="20980" y="53760"/>
                </a:lnTo>
                <a:lnTo>
                  <a:pt x="20860" y="53760"/>
                </a:lnTo>
                <a:lnTo>
                  <a:pt x="21000" y="53970"/>
                </a:lnTo>
                <a:lnTo>
                  <a:pt x="21200" y="54030"/>
                </a:lnTo>
                <a:lnTo>
                  <a:pt x="22000" y="54070"/>
                </a:lnTo>
                <a:lnTo>
                  <a:pt x="22200" y="54020"/>
                </a:lnTo>
                <a:lnTo>
                  <a:pt x="22330" y="53890"/>
                </a:lnTo>
                <a:lnTo>
                  <a:pt x="22230" y="53750"/>
                </a:lnTo>
                <a:lnTo>
                  <a:pt x="22280" y="53600"/>
                </a:lnTo>
                <a:lnTo>
                  <a:pt x="22400" y="53470"/>
                </a:lnTo>
                <a:lnTo>
                  <a:pt x="22500" y="53380"/>
                </a:lnTo>
                <a:lnTo>
                  <a:pt x="22620" y="53320"/>
                </a:lnTo>
                <a:lnTo>
                  <a:pt x="23010" y="53250"/>
                </a:lnTo>
                <a:lnTo>
                  <a:pt x="23310" y="53010"/>
                </a:lnTo>
                <a:lnTo>
                  <a:pt x="23400" y="52980"/>
                </a:lnTo>
                <a:lnTo>
                  <a:pt x="23500" y="53020"/>
                </a:lnTo>
                <a:lnTo>
                  <a:pt x="23720" y="53210"/>
                </a:lnTo>
                <a:lnTo>
                  <a:pt x="23830" y="53250"/>
                </a:lnTo>
                <a:lnTo>
                  <a:pt x="24040" y="53170"/>
                </a:lnTo>
                <a:lnTo>
                  <a:pt x="24440" y="52820"/>
                </a:lnTo>
                <a:lnTo>
                  <a:pt x="25170" y="53610"/>
                </a:lnTo>
                <a:lnTo>
                  <a:pt x="26040" y="53570"/>
                </a:lnTo>
                <a:lnTo>
                  <a:pt x="27110" y="53500"/>
                </a:lnTo>
                <a:lnTo>
                  <a:pt x="28330" y="53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