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Suðurland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Iceland • State Map | Fully Editable Vector Shape</a:t>
            </a:r>
          </a:p>
        </p:txBody>
      </p:sp>
      <p:sp>
        <p:nvSpPr>
          <p:cNvPr id="101" name="Suðurland"/>
          <p:cNvSpPr/>
          <p:nvPr/>
        </p:nvSpPr>
        <p:spPr>
          <a:xfrm>
            <a:off x="2459794" y="1325880"/>
            <a:ext cx="7272106" cy="4937760"/>
          </a:xfrm>
          <a:custGeom>
            <a:avLst/>
            <a:gdLst/>
            <a:ahLst/>
            <a:cxnLst/>
            <a:rect l="0" t="0" r="100000" b="67900"/>
            <a:pathLst>
              <a:path w="100000" h="67900">
                <a:moveTo>
                  <a:pt x="67670" y="44700"/>
                </a:moveTo>
                <a:lnTo>
                  <a:pt x="63830" y="52900"/>
                </a:lnTo>
                <a:lnTo>
                  <a:pt x="63540" y="54050"/>
                </a:lnTo>
                <a:lnTo>
                  <a:pt x="63490" y="54420"/>
                </a:lnTo>
                <a:lnTo>
                  <a:pt x="63460" y="57680"/>
                </a:lnTo>
                <a:lnTo>
                  <a:pt x="63470" y="57890"/>
                </a:lnTo>
                <a:lnTo>
                  <a:pt x="62800" y="58120"/>
                </a:lnTo>
                <a:lnTo>
                  <a:pt x="62030" y="58300"/>
                </a:lnTo>
                <a:lnTo>
                  <a:pt x="62120" y="58170"/>
                </a:lnTo>
                <a:lnTo>
                  <a:pt x="62170" y="58010"/>
                </a:lnTo>
                <a:lnTo>
                  <a:pt x="62170" y="57810"/>
                </a:lnTo>
                <a:lnTo>
                  <a:pt x="62120" y="57620"/>
                </a:lnTo>
                <a:lnTo>
                  <a:pt x="62060" y="57880"/>
                </a:lnTo>
                <a:lnTo>
                  <a:pt x="61960" y="58060"/>
                </a:lnTo>
                <a:lnTo>
                  <a:pt x="61840" y="58120"/>
                </a:lnTo>
                <a:lnTo>
                  <a:pt x="61720" y="57990"/>
                </a:lnTo>
                <a:lnTo>
                  <a:pt x="61740" y="58090"/>
                </a:lnTo>
                <a:lnTo>
                  <a:pt x="61740" y="58140"/>
                </a:lnTo>
                <a:lnTo>
                  <a:pt x="61750" y="58180"/>
                </a:lnTo>
                <a:lnTo>
                  <a:pt x="61780" y="58240"/>
                </a:lnTo>
                <a:lnTo>
                  <a:pt x="61780" y="58380"/>
                </a:lnTo>
                <a:lnTo>
                  <a:pt x="60710" y="59150"/>
                </a:lnTo>
                <a:lnTo>
                  <a:pt x="60790" y="58740"/>
                </a:lnTo>
                <a:lnTo>
                  <a:pt x="61010" y="58510"/>
                </a:lnTo>
                <a:lnTo>
                  <a:pt x="61270" y="58410"/>
                </a:lnTo>
                <a:lnTo>
                  <a:pt x="61500" y="58380"/>
                </a:lnTo>
                <a:lnTo>
                  <a:pt x="61500" y="58240"/>
                </a:lnTo>
                <a:lnTo>
                  <a:pt x="60960" y="57960"/>
                </a:lnTo>
                <a:lnTo>
                  <a:pt x="60760" y="57740"/>
                </a:lnTo>
                <a:lnTo>
                  <a:pt x="60720" y="57990"/>
                </a:lnTo>
                <a:lnTo>
                  <a:pt x="60730" y="58090"/>
                </a:lnTo>
                <a:lnTo>
                  <a:pt x="60760" y="58240"/>
                </a:lnTo>
                <a:lnTo>
                  <a:pt x="60550" y="58390"/>
                </a:lnTo>
                <a:lnTo>
                  <a:pt x="60350" y="58350"/>
                </a:lnTo>
                <a:lnTo>
                  <a:pt x="60140" y="58250"/>
                </a:lnTo>
                <a:lnTo>
                  <a:pt x="59920" y="58240"/>
                </a:lnTo>
                <a:lnTo>
                  <a:pt x="60090" y="58380"/>
                </a:lnTo>
                <a:lnTo>
                  <a:pt x="60090" y="58500"/>
                </a:lnTo>
                <a:lnTo>
                  <a:pt x="59880" y="58490"/>
                </a:lnTo>
                <a:lnTo>
                  <a:pt x="59790" y="58530"/>
                </a:lnTo>
                <a:lnTo>
                  <a:pt x="59700" y="58640"/>
                </a:lnTo>
                <a:lnTo>
                  <a:pt x="59560" y="58560"/>
                </a:lnTo>
                <a:lnTo>
                  <a:pt x="59410" y="58670"/>
                </a:lnTo>
                <a:lnTo>
                  <a:pt x="59290" y="58880"/>
                </a:lnTo>
                <a:lnTo>
                  <a:pt x="59240" y="59080"/>
                </a:lnTo>
                <a:lnTo>
                  <a:pt x="59200" y="59410"/>
                </a:lnTo>
                <a:lnTo>
                  <a:pt x="59090" y="59640"/>
                </a:lnTo>
                <a:lnTo>
                  <a:pt x="58940" y="59700"/>
                </a:lnTo>
                <a:lnTo>
                  <a:pt x="58790" y="59530"/>
                </a:lnTo>
                <a:lnTo>
                  <a:pt x="58680" y="59680"/>
                </a:lnTo>
                <a:lnTo>
                  <a:pt x="58640" y="59850"/>
                </a:lnTo>
                <a:lnTo>
                  <a:pt x="58690" y="59980"/>
                </a:lnTo>
                <a:lnTo>
                  <a:pt x="58820" y="60030"/>
                </a:lnTo>
                <a:lnTo>
                  <a:pt x="58920" y="59990"/>
                </a:lnTo>
                <a:lnTo>
                  <a:pt x="59090" y="59820"/>
                </a:lnTo>
                <a:lnTo>
                  <a:pt x="59210" y="59780"/>
                </a:lnTo>
                <a:lnTo>
                  <a:pt x="59860" y="59850"/>
                </a:lnTo>
                <a:lnTo>
                  <a:pt x="60090" y="59780"/>
                </a:lnTo>
                <a:lnTo>
                  <a:pt x="59730" y="60470"/>
                </a:lnTo>
                <a:lnTo>
                  <a:pt x="59520" y="60660"/>
                </a:lnTo>
                <a:lnTo>
                  <a:pt x="59300" y="60540"/>
                </a:lnTo>
                <a:lnTo>
                  <a:pt x="59330" y="60510"/>
                </a:lnTo>
                <a:lnTo>
                  <a:pt x="59340" y="60510"/>
                </a:lnTo>
                <a:lnTo>
                  <a:pt x="59340" y="60500"/>
                </a:lnTo>
                <a:lnTo>
                  <a:pt x="59360" y="60420"/>
                </a:lnTo>
                <a:lnTo>
                  <a:pt x="59020" y="60420"/>
                </a:lnTo>
                <a:lnTo>
                  <a:pt x="59030" y="60600"/>
                </a:lnTo>
                <a:lnTo>
                  <a:pt x="58800" y="60570"/>
                </a:lnTo>
                <a:lnTo>
                  <a:pt x="58670" y="60680"/>
                </a:lnTo>
                <a:lnTo>
                  <a:pt x="58780" y="60660"/>
                </a:lnTo>
                <a:lnTo>
                  <a:pt x="58850" y="60720"/>
                </a:lnTo>
                <a:lnTo>
                  <a:pt x="58880" y="60850"/>
                </a:lnTo>
                <a:lnTo>
                  <a:pt x="58850" y="61060"/>
                </a:lnTo>
                <a:lnTo>
                  <a:pt x="59460" y="61020"/>
                </a:lnTo>
                <a:lnTo>
                  <a:pt x="59580" y="60920"/>
                </a:lnTo>
                <a:lnTo>
                  <a:pt x="59380" y="61550"/>
                </a:lnTo>
                <a:lnTo>
                  <a:pt x="59080" y="62120"/>
                </a:lnTo>
                <a:lnTo>
                  <a:pt x="58700" y="62540"/>
                </a:lnTo>
                <a:lnTo>
                  <a:pt x="57860" y="62920"/>
                </a:lnTo>
                <a:lnTo>
                  <a:pt x="57320" y="63330"/>
                </a:lnTo>
                <a:lnTo>
                  <a:pt x="56800" y="63450"/>
                </a:lnTo>
                <a:lnTo>
                  <a:pt x="56530" y="63080"/>
                </a:lnTo>
                <a:lnTo>
                  <a:pt x="56640" y="62940"/>
                </a:lnTo>
                <a:lnTo>
                  <a:pt x="56870" y="62860"/>
                </a:lnTo>
                <a:lnTo>
                  <a:pt x="56960" y="62760"/>
                </a:lnTo>
                <a:lnTo>
                  <a:pt x="57070" y="62560"/>
                </a:lnTo>
                <a:lnTo>
                  <a:pt x="57170" y="62470"/>
                </a:lnTo>
                <a:lnTo>
                  <a:pt x="57430" y="62450"/>
                </a:lnTo>
                <a:lnTo>
                  <a:pt x="57430" y="62320"/>
                </a:lnTo>
                <a:lnTo>
                  <a:pt x="57200" y="62320"/>
                </a:lnTo>
                <a:lnTo>
                  <a:pt x="56760" y="62450"/>
                </a:lnTo>
                <a:lnTo>
                  <a:pt x="56530" y="62450"/>
                </a:lnTo>
                <a:lnTo>
                  <a:pt x="55970" y="62090"/>
                </a:lnTo>
                <a:lnTo>
                  <a:pt x="55800" y="62060"/>
                </a:lnTo>
                <a:lnTo>
                  <a:pt x="55850" y="62200"/>
                </a:lnTo>
                <a:lnTo>
                  <a:pt x="55790" y="62220"/>
                </a:lnTo>
                <a:lnTo>
                  <a:pt x="55770" y="62260"/>
                </a:lnTo>
                <a:lnTo>
                  <a:pt x="55740" y="62320"/>
                </a:lnTo>
                <a:lnTo>
                  <a:pt x="55820" y="62430"/>
                </a:lnTo>
                <a:lnTo>
                  <a:pt x="56000" y="62750"/>
                </a:lnTo>
                <a:lnTo>
                  <a:pt x="56050" y="62810"/>
                </a:lnTo>
                <a:lnTo>
                  <a:pt x="56130" y="62930"/>
                </a:lnTo>
                <a:lnTo>
                  <a:pt x="56170" y="63190"/>
                </a:lnTo>
                <a:lnTo>
                  <a:pt x="56200" y="63450"/>
                </a:lnTo>
                <a:lnTo>
                  <a:pt x="56220" y="63570"/>
                </a:lnTo>
                <a:lnTo>
                  <a:pt x="56570" y="63590"/>
                </a:lnTo>
                <a:lnTo>
                  <a:pt x="56760" y="63590"/>
                </a:lnTo>
                <a:lnTo>
                  <a:pt x="56900" y="63620"/>
                </a:lnTo>
                <a:lnTo>
                  <a:pt x="55140" y="63890"/>
                </a:lnTo>
                <a:lnTo>
                  <a:pt x="54120" y="64380"/>
                </a:lnTo>
                <a:lnTo>
                  <a:pt x="52380" y="64860"/>
                </a:lnTo>
                <a:lnTo>
                  <a:pt x="51960" y="64840"/>
                </a:lnTo>
                <a:lnTo>
                  <a:pt x="50380" y="64350"/>
                </a:lnTo>
                <a:lnTo>
                  <a:pt x="49720" y="64530"/>
                </a:lnTo>
                <a:lnTo>
                  <a:pt x="49480" y="64460"/>
                </a:lnTo>
                <a:lnTo>
                  <a:pt x="49570" y="64450"/>
                </a:lnTo>
                <a:lnTo>
                  <a:pt x="49610" y="64420"/>
                </a:lnTo>
                <a:lnTo>
                  <a:pt x="49650" y="64350"/>
                </a:lnTo>
                <a:lnTo>
                  <a:pt x="49350" y="64280"/>
                </a:lnTo>
                <a:lnTo>
                  <a:pt x="49210" y="64200"/>
                </a:lnTo>
                <a:lnTo>
                  <a:pt x="49090" y="64080"/>
                </a:lnTo>
                <a:lnTo>
                  <a:pt x="48920" y="64320"/>
                </a:lnTo>
                <a:lnTo>
                  <a:pt x="47810" y="64080"/>
                </a:lnTo>
                <a:lnTo>
                  <a:pt x="47710" y="64040"/>
                </a:lnTo>
                <a:lnTo>
                  <a:pt x="47280" y="63710"/>
                </a:lnTo>
                <a:lnTo>
                  <a:pt x="46600" y="63570"/>
                </a:lnTo>
                <a:lnTo>
                  <a:pt x="45640" y="62920"/>
                </a:lnTo>
                <a:lnTo>
                  <a:pt x="44320" y="62560"/>
                </a:lnTo>
                <a:lnTo>
                  <a:pt x="44050" y="62320"/>
                </a:lnTo>
                <a:lnTo>
                  <a:pt x="44170" y="62300"/>
                </a:lnTo>
                <a:lnTo>
                  <a:pt x="44230" y="62230"/>
                </a:lnTo>
                <a:lnTo>
                  <a:pt x="44220" y="62140"/>
                </a:lnTo>
                <a:lnTo>
                  <a:pt x="44120" y="62060"/>
                </a:lnTo>
                <a:lnTo>
                  <a:pt x="44020" y="62050"/>
                </a:lnTo>
                <a:lnTo>
                  <a:pt x="43880" y="62160"/>
                </a:lnTo>
                <a:lnTo>
                  <a:pt x="43780" y="62200"/>
                </a:lnTo>
                <a:lnTo>
                  <a:pt x="42990" y="62060"/>
                </a:lnTo>
                <a:lnTo>
                  <a:pt x="43010" y="62150"/>
                </a:lnTo>
                <a:lnTo>
                  <a:pt x="43830" y="62320"/>
                </a:lnTo>
                <a:lnTo>
                  <a:pt x="41660" y="62170"/>
                </a:lnTo>
                <a:lnTo>
                  <a:pt x="41520" y="61940"/>
                </a:lnTo>
                <a:lnTo>
                  <a:pt x="41480" y="61960"/>
                </a:lnTo>
                <a:lnTo>
                  <a:pt x="41460" y="61990"/>
                </a:lnTo>
                <a:lnTo>
                  <a:pt x="41440" y="62020"/>
                </a:lnTo>
                <a:lnTo>
                  <a:pt x="41410" y="62060"/>
                </a:lnTo>
                <a:lnTo>
                  <a:pt x="41370" y="61980"/>
                </a:lnTo>
                <a:lnTo>
                  <a:pt x="41350" y="61960"/>
                </a:lnTo>
                <a:lnTo>
                  <a:pt x="41290" y="61940"/>
                </a:lnTo>
                <a:lnTo>
                  <a:pt x="41350" y="62200"/>
                </a:lnTo>
                <a:lnTo>
                  <a:pt x="40720" y="62210"/>
                </a:lnTo>
                <a:lnTo>
                  <a:pt x="40410" y="62130"/>
                </a:lnTo>
                <a:lnTo>
                  <a:pt x="39160" y="61070"/>
                </a:lnTo>
                <a:lnTo>
                  <a:pt x="39030" y="60920"/>
                </a:lnTo>
                <a:lnTo>
                  <a:pt x="39150" y="61030"/>
                </a:lnTo>
                <a:lnTo>
                  <a:pt x="39280" y="61070"/>
                </a:lnTo>
                <a:lnTo>
                  <a:pt x="39420" y="61040"/>
                </a:lnTo>
                <a:lnTo>
                  <a:pt x="39550" y="60920"/>
                </a:lnTo>
                <a:lnTo>
                  <a:pt x="39440" y="60900"/>
                </a:lnTo>
                <a:lnTo>
                  <a:pt x="39250" y="60810"/>
                </a:lnTo>
                <a:lnTo>
                  <a:pt x="39150" y="60790"/>
                </a:lnTo>
                <a:lnTo>
                  <a:pt x="39190" y="60510"/>
                </a:lnTo>
                <a:lnTo>
                  <a:pt x="39200" y="60420"/>
                </a:lnTo>
                <a:lnTo>
                  <a:pt x="39050" y="60650"/>
                </a:lnTo>
                <a:lnTo>
                  <a:pt x="38920" y="60740"/>
                </a:lnTo>
                <a:lnTo>
                  <a:pt x="38770" y="60700"/>
                </a:lnTo>
                <a:lnTo>
                  <a:pt x="38580" y="60540"/>
                </a:lnTo>
                <a:lnTo>
                  <a:pt x="38580" y="60420"/>
                </a:lnTo>
                <a:lnTo>
                  <a:pt x="38870" y="60540"/>
                </a:lnTo>
                <a:lnTo>
                  <a:pt x="38760" y="60260"/>
                </a:lnTo>
                <a:lnTo>
                  <a:pt x="38610" y="60090"/>
                </a:lnTo>
                <a:lnTo>
                  <a:pt x="38440" y="59960"/>
                </a:lnTo>
                <a:lnTo>
                  <a:pt x="38300" y="59780"/>
                </a:lnTo>
                <a:lnTo>
                  <a:pt x="38170" y="59470"/>
                </a:lnTo>
                <a:lnTo>
                  <a:pt x="38090" y="59240"/>
                </a:lnTo>
                <a:lnTo>
                  <a:pt x="38000" y="59130"/>
                </a:lnTo>
                <a:lnTo>
                  <a:pt x="37790" y="59150"/>
                </a:lnTo>
                <a:lnTo>
                  <a:pt x="37790" y="59260"/>
                </a:lnTo>
                <a:lnTo>
                  <a:pt x="38080" y="59670"/>
                </a:lnTo>
                <a:lnTo>
                  <a:pt x="38250" y="59980"/>
                </a:lnTo>
                <a:lnTo>
                  <a:pt x="38360" y="60290"/>
                </a:lnTo>
                <a:lnTo>
                  <a:pt x="37810" y="59780"/>
                </a:lnTo>
                <a:lnTo>
                  <a:pt x="37560" y="59450"/>
                </a:lnTo>
                <a:lnTo>
                  <a:pt x="37400" y="59020"/>
                </a:lnTo>
                <a:lnTo>
                  <a:pt x="37440" y="58990"/>
                </a:lnTo>
                <a:lnTo>
                  <a:pt x="37520" y="58880"/>
                </a:lnTo>
                <a:lnTo>
                  <a:pt x="37450" y="58790"/>
                </a:lnTo>
                <a:lnTo>
                  <a:pt x="37340" y="58500"/>
                </a:lnTo>
                <a:lnTo>
                  <a:pt x="37570" y="58230"/>
                </a:lnTo>
                <a:lnTo>
                  <a:pt x="37830" y="58080"/>
                </a:lnTo>
                <a:lnTo>
                  <a:pt x="38390" y="57990"/>
                </a:lnTo>
                <a:lnTo>
                  <a:pt x="38650" y="58110"/>
                </a:lnTo>
                <a:lnTo>
                  <a:pt x="39100" y="58600"/>
                </a:lnTo>
                <a:lnTo>
                  <a:pt x="39380" y="58640"/>
                </a:lnTo>
                <a:lnTo>
                  <a:pt x="39240" y="58460"/>
                </a:lnTo>
                <a:lnTo>
                  <a:pt x="39040" y="58110"/>
                </a:lnTo>
                <a:lnTo>
                  <a:pt x="38930" y="57990"/>
                </a:lnTo>
                <a:lnTo>
                  <a:pt x="38300" y="57620"/>
                </a:lnTo>
                <a:lnTo>
                  <a:pt x="38550" y="57150"/>
                </a:lnTo>
                <a:lnTo>
                  <a:pt x="38580" y="56970"/>
                </a:lnTo>
                <a:lnTo>
                  <a:pt x="38550" y="56710"/>
                </a:lnTo>
                <a:lnTo>
                  <a:pt x="38460" y="56640"/>
                </a:lnTo>
                <a:lnTo>
                  <a:pt x="38390" y="56710"/>
                </a:lnTo>
                <a:lnTo>
                  <a:pt x="38420" y="56860"/>
                </a:lnTo>
                <a:lnTo>
                  <a:pt x="38420" y="56970"/>
                </a:lnTo>
                <a:lnTo>
                  <a:pt x="38320" y="57150"/>
                </a:lnTo>
                <a:lnTo>
                  <a:pt x="37960" y="57620"/>
                </a:lnTo>
                <a:lnTo>
                  <a:pt x="37730" y="57890"/>
                </a:lnTo>
                <a:lnTo>
                  <a:pt x="37570" y="58050"/>
                </a:lnTo>
                <a:lnTo>
                  <a:pt x="37370" y="58120"/>
                </a:lnTo>
                <a:lnTo>
                  <a:pt x="37310" y="58190"/>
                </a:lnTo>
                <a:lnTo>
                  <a:pt x="37300" y="58370"/>
                </a:lnTo>
                <a:lnTo>
                  <a:pt x="37310" y="58580"/>
                </a:lnTo>
                <a:lnTo>
                  <a:pt x="37290" y="58760"/>
                </a:lnTo>
                <a:lnTo>
                  <a:pt x="37220" y="58950"/>
                </a:lnTo>
                <a:lnTo>
                  <a:pt x="37180" y="58980"/>
                </a:lnTo>
                <a:lnTo>
                  <a:pt x="36810" y="58770"/>
                </a:lnTo>
                <a:lnTo>
                  <a:pt x="36450" y="58450"/>
                </a:lnTo>
                <a:lnTo>
                  <a:pt x="36170" y="58320"/>
                </a:lnTo>
                <a:lnTo>
                  <a:pt x="35590" y="57860"/>
                </a:lnTo>
                <a:lnTo>
                  <a:pt x="36130" y="57860"/>
                </a:lnTo>
                <a:lnTo>
                  <a:pt x="36230" y="57910"/>
                </a:lnTo>
                <a:lnTo>
                  <a:pt x="36430" y="58100"/>
                </a:lnTo>
                <a:lnTo>
                  <a:pt x="36550" y="58120"/>
                </a:lnTo>
                <a:lnTo>
                  <a:pt x="36570" y="58010"/>
                </a:lnTo>
                <a:lnTo>
                  <a:pt x="36680" y="57980"/>
                </a:lnTo>
                <a:lnTo>
                  <a:pt x="36950" y="57990"/>
                </a:lnTo>
                <a:lnTo>
                  <a:pt x="36950" y="57860"/>
                </a:lnTo>
                <a:lnTo>
                  <a:pt x="36720" y="57860"/>
                </a:lnTo>
                <a:lnTo>
                  <a:pt x="36720" y="57740"/>
                </a:lnTo>
                <a:lnTo>
                  <a:pt x="36750" y="57730"/>
                </a:lnTo>
                <a:lnTo>
                  <a:pt x="36810" y="57740"/>
                </a:lnTo>
                <a:lnTo>
                  <a:pt x="36840" y="57740"/>
                </a:lnTo>
                <a:lnTo>
                  <a:pt x="36840" y="57620"/>
                </a:lnTo>
                <a:lnTo>
                  <a:pt x="36250" y="57770"/>
                </a:lnTo>
                <a:lnTo>
                  <a:pt x="36040" y="57740"/>
                </a:lnTo>
                <a:lnTo>
                  <a:pt x="36040" y="57620"/>
                </a:lnTo>
                <a:lnTo>
                  <a:pt x="36320" y="57250"/>
                </a:lnTo>
                <a:lnTo>
                  <a:pt x="36410" y="56680"/>
                </a:lnTo>
                <a:lnTo>
                  <a:pt x="36290" y="56200"/>
                </a:lnTo>
                <a:lnTo>
                  <a:pt x="35980" y="56090"/>
                </a:lnTo>
                <a:lnTo>
                  <a:pt x="35980" y="56210"/>
                </a:lnTo>
                <a:lnTo>
                  <a:pt x="36210" y="56300"/>
                </a:lnTo>
                <a:lnTo>
                  <a:pt x="36190" y="56560"/>
                </a:lnTo>
                <a:lnTo>
                  <a:pt x="36030" y="56860"/>
                </a:lnTo>
                <a:lnTo>
                  <a:pt x="35720" y="57280"/>
                </a:lnTo>
                <a:lnTo>
                  <a:pt x="35530" y="57430"/>
                </a:lnTo>
                <a:lnTo>
                  <a:pt x="35310" y="57480"/>
                </a:lnTo>
                <a:lnTo>
                  <a:pt x="35080" y="57350"/>
                </a:lnTo>
                <a:lnTo>
                  <a:pt x="35170" y="57660"/>
                </a:lnTo>
                <a:lnTo>
                  <a:pt x="35200" y="57740"/>
                </a:lnTo>
                <a:lnTo>
                  <a:pt x="34870" y="57380"/>
                </a:lnTo>
                <a:lnTo>
                  <a:pt x="34120" y="56880"/>
                </a:lnTo>
                <a:lnTo>
                  <a:pt x="33070" y="56480"/>
                </a:lnTo>
                <a:lnTo>
                  <a:pt x="32710" y="56220"/>
                </a:lnTo>
                <a:lnTo>
                  <a:pt x="32510" y="56130"/>
                </a:lnTo>
                <a:lnTo>
                  <a:pt x="32320" y="55970"/>
                </a:lnTo>
                <a:lnTo>
                  <a:pt x="32150" y="55680"/>
                </a:lnTo>
                <a:lnTo>
                  <a:pt x="32200" y="55540"/>
                </a:lnTo>
                <a:lnTo>
                  <a:pt x="32180" y="55350"/>
                </a:lnTo>
                <a:lnTo>
                  <a:pt x="32100" y="54920"/>
                </a:lnTo>
                <a:lnTo>
                  <a:pt x="32740" y="54960"/>
                </a:lnTo>
                <a:lnTo>
                  <a:pt x="33090" y="54870"/>
                </a:lnTo>
                <a:lnTo>
                  <a:pt x="33330" y="54660"/>
                </a:lnTo>
                <a:lnTo>
                  <a:pt x="32710" y="54660"/>
                </a:lnTo>
                <a:lnTo>
                  <a:pt x="32320" y="54440"/>
                </a:lnTo>
                <a:lnTo>
                  <a:pt x="32180" y="54400"/>
                </a:lnTo>
                <a:lnTo>
                  <a:pt x="31760" y="54520"/>
                </a:lnTo>
                <a:lnTo>
                  <a:pt x="31670" y="54600"/>
                </a:lnTo>
                <a:lnTo>
                  <a:pt x="31590" y="54710"/>
                </a:lnTo>
                <a:lnTo>
                  <a:pt x="31340" y="54990"/>
                </a:lnTo>
                <a:lnTo>
                  <a:pt x="31240" y="55060"/>
                </a:lnTo>
                <a:lnTo>
                  <a:pt x="31240" y="55170"/>
                </a:lnTo>
                <a:lnTo>
                  <a:pt x="31660" y="55360"/>
                </a:lnTo>
                <a:lnTo>
                  <a:pt x="31870" y="55540"/>
                </a:lnTo>
                <a:lnTo>
                  <a:pt x="31980" y="55820"/>
                </a:lnTo>
                <a:lnTo>
                  <a:pt x="31810" y="55730"/>
                </a:lnTo>
                <a:lnTo>
                  <a:pt x="31430" y="55670"/>
                </a:lnTo>
                <a:lnTo>
                  <a:pt x="31050" y="55720"/>
                </a:lnTo>
                <a:lnTo>
                  <a:pt x="30820" y="55810"/>
                </a:lnTo>
                <a:lnTo>
                  <a:pt x="30690" y="56010"/>
                </a:lnTo>
                <a:lnTo>
                  <a:pt x="30800" y="56330"/>
                </a:lnTo>
                <a:lnTo>
                  <a:pt x="30760" y="56340"/>
                </a:lnTo>
                <a:lnTo>
                  <a:pt x="30730" y="56370"/>
                </a:lnTo>
                <a:lnTo>
                  <a:pt x="30710" y="56420"/>
                </a:lnTo>
                <a:lnTo>
                  <a:pt x="30680" y="56460"/>
                </a:lnTo>
                <a:lnTo>
                  <a:pt x="28270" y="56790"/>
                </a:lnTo>
                <a:lnTo>
                  <a:pt x="27980" y="56590"/>
                </a:lnTo>
                <a:lnTo>
                  <a:pt x="27700" y="56290"/>
                </a:lnTo>
                <a:lnTo>
                  <a:pt x="27440" y="56110"/>
                </a:lnTo>
                <a:lnTo>
                  <a:pt x="27170" y="56070"/>
                </a:lnTo>
                <a:lnTo>
                  <a:pt x="26030" y="56490"/>
                </a:lnTo>
                <a:lnTo>
                  <a:pt x="26030" y="56480"/>
                </a:lnTo>
                <a:lnTo>
                  <a:pt x="26190" y="56140"/>
                </a:lnTo>
                <a:lnTo>
                  <a:pt x="26340" y="55890"/>
                </a:lnTo>
                <a:lnTo>
                  <a:pt x="28330" y="53640"/>
                </a:lnTo>
                <a:lnTo>
                  <a:pt x="28650" y="53650"/>
                </a:lnTo>
                <a:lnTo>
                  <a:pt x="28700" y="53630"/>
                </a:lnTo>
                <a:lnTo>
                  <a:pt x="28710" y="53600"/>
                </a:lnTo>
                <a:lnTo>
                  <a:pt x="28770" y="53300"/>
                </a:lnTo>
                <a:lnTo>
                  <a:pt x="28810" y="53190"/>
                </a:lnTo>
                <a:lnTo>
                  <a:pt x="29010" y="52960"/>
                </a:lnTo>
                <a:lnTo>
                  <a:pt x="29210" y="52670"/>
                </a:lnTo>
                <a:lnTo>
                  <a:pt x="29550" y="52000"/>
                </a:lnTo>
                <a:lnTo>
                  <a:pt x="30260" y="50570"/>
                </a:lnTo>
                <a:lnTo>
                  <a:pt x="30330" y="50360"/>
                </a:lnTo>
                <a:lnTo>
                  <a:pt x="30400" y="50100"/>
                </a:lnTo>
                <a:lnTo>
                  <a:pt x="30290" y="49620"/>
                </a:lnTo>
                <a:lnTo>
                  <a:pt x="30260" y="49500"/>
                </a:lnTo>
                <a:lnTo>
                  <a:pt x="30270" y="49360"/>
                </a:lnTo>
                <a:lnTo>
                  <a:pt x="30300" y="49250"/>
                </a:lnTo>
                <a:lnTo>
                  <a:pt x="30410" y="48950"/>
                </a:lnTo>
                <a:lnTo>
                  <a:pt x="30510" y="48780"/>
                </a:lnTo>
                <a:lnTo>
                  <a:pt x="32470" y="46760"/>
                </a:lnTo>
                <a:lnTo>
                  <a:pt x="33060" y="46000"/>
                </a:lnTo>
                <a:lnTo>
                  <a:pt x="34280" y="44850"/>
                </a:lnTo>
                <a:lnTo>
                  <a:pt x="35230" y="43710"/>
                </a:lnTo>
                <a:lnTo>
                  <a:pt x="35430" y="43560"/>
                </a:lnTo>
                <a:lnTo>
                  <a:pt x="36760" y="43080"/>
                </a:lnTo>
                <a:lnTo>
                  <a:pt x="39350" y="41400"/>
                </a:lnTo>
                <a:lnTo>
                  <a:pt x="41570" y="40350"/>
                </a:lnTo>
                <a:lnTo>
                  <a:pt x="41800" y="40120"/>
                </a:lnTo>
                <a:lnTo>
                  <a:pt x="41930" y="39940"/>
                </a:lnTo>
                <a:lnTo>
                  <a:pt x="41960" y="39870"/>
                </a:lnTo>
                <a:lnTo>
                  <a:pt x="42000" y="39730"/>
                </a:lnTo>
                <a:lnTo>
                  <a:pt x="42020" y="39580"/>
                </a:lnTo>
                <a:lnTo>
                  <a:pt x="42010" y="39350"/>
                </a:lnTo>
                <a:lnTo>
                  <a:pt x="41990" y="39060"/>
                </a:lnTo>
                <a:lnTo>
                  <a:pt x="41990" y="38930"/>
                </a:lnTo>
                <a:lnTo>
                  <a:pt x="42010" y="38820"/>
                </a:lnTo>
                <a:lnTo>
                  <a:pt x="42130" y="38360"/>
                </a:lnTo>
                <a:lnTo>
                  <a:pt x="44250" y="39310"/>
                </a:lnTo>
                <a:lnTo>
                  <a:pt x="44440" y="39360"/>
                </a:lnTo>
                <a:lnTo>
                  <a:pt x="44680" y="39340"/>
                </a:lnTo>
                <a:lnTo>
                  <a:pt x="46840" y="38680"/>
                </a:lnTo>
                <a:lnTo>
                  <a:pt x="48900" y="38690"/>
                </a:lnTo>
                <a:lnTo>
                  <a:pt x="51230" y="37640"/>
                </a:lnTo>
                <a:lnTo>
                  <a:pt x="54900" y="36830"/>
                </a:lnTo>
                <a:lnTo>
                  <a:pt x="55670" y="37550"/>
                </a:lnTo>
                <a:lnTo>
                  <a:pt x="56490" y="38050"/>
                </a:lnTo>
                <a:lnTo>
                  <a:pt x="58840" y="39420"/>
                </a:lnTo>
                <a:lnTo>
                  <a:pt x="63000" y="41890"/>
                </a:lnTo>
                <a:lnTo>
                  <a:pt x="67670" y="44700"/>
                </a:lnTo>
                <a:close/>
                <a:moveTo>
                  <a:pt x="60460" y="58920"/>
                </a:moveTo>
                <a:lnTo>
                  <a:pt x="60520" y="59030"/>
                </a:lnTo>
                <a:lnTo>
                  <a:pt x="60530" y="59190"/>
                </a:lnTo>
                <a:lnTo>
                  <a:pt x="60480" y="59400"/>
                </a:lnTo>
                <a:lnTo>
                  <a:pt x="60350" y="59580"/>
                </a:lnTo>
                <a:lnTo>
                  <a:pt x="60300" y="59610"/>
                </a:lnTo>
                <a:lnTo>
                  <a:pt x="60360" y="59530"/>
                </a:lnTo>
                <a:lnTo>
                  <a:pt x="60400" y="59430"/>
                </a:lnTo>
                <a:lnTo>
                  <a:pt x="60380" y="59320"/>
                </a:lnTo>
                <a:lnTo>
                  <a:pt x="60320" y="59270"/>
                </a:lnTo>
                <a:lnTo>
                  <a:pt x="60230" y="59280"/>
                </a:lnTo>
                <a:lnTo>
                  <a:pt x="59870" y="59410"/>
                </a:lnTo>
                <a:lnTo>
                  <a:pt x="59890" y="59250"/>
                </a:lnTo>
                <a:lnTo>
                  <a:pt x="60140" y="59000"/>
                </a:lnTo>
                <a:lnTo>
                  <a:pt x="60280" y="58910"/>
                </a:lnTo>
                <a:lnTo>
                  <a:pt x="60340" y="58890"/>
                </a:lnTo>
                <a:lnTo>
                  <a:pt x="60460" y="58920"/>
                </a:lnTo>
                <a:close/>
                <a:moveTo>
                  <a:pt x="39780" y="63970"/>
                </a:moveTo>
                <a:lnTo>
                  <a:pt x="39820" y="64040"/>
                </a:lnTo>
                <a:lnTo>
                  <a:pt x="39860" y="64250"/>
                </a:lnTo>
                <a:lnTo>
                  <a:pt x="39800" y="64450"/>
                </a:lnTo>
                <a:lnTo>
                  <a:pt x="39720" y="64630"/>
                </a:lnTo>
                <a:lnTo>
                  <a:pt x="39640" y="64750"/>
                </a:lnTo>
                <a:lnTo>
                  <a:pt x="39580" y="64680"/>
                </a:lnTo>
                <a:lnTo>
                  <a:pt x="39540" y="64510"/>
                </a:lnTo>
                <a:lnTo>
                  <a:pt x="39480" y="64370"/>
                </a:lnTo>
                <a:lnTo>
                  <a:pt x="39420" y="64160"/>
                </a:lnTo>
                <a:lnTo>
                  <a:pt x="39450" y="63950"/>
                </a:lnTo>
                <a:lnTo>
                  <a:pt x="39610" y="63860"/>
                </a:lnTo>
                <a:lnTo>
                  <a:pt x="39810" y="63850"/>
                </a:lnTo>
                <a:lnTo>
                  <a:pt x="39820" y="63880"/>
                </a:lnTo>
                <a:lnTo>
                  <a:pt x="39780" y="63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