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Norðurland vestra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Norðurland vestra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54900" y="36830"/>
                </a:moveTo>
                <a:lnTo>
                  <a:pt x="51230" y="37640"/>
                </a:lnTo>
                <a:lnTo>
                  <a:pt x="48900" y="38690"/>
                </a:lnTo>
                <a:lnTo>
                  <a:pt x="46840" y="38680"/>
                </a:lnTo>
                <a:lnTo>
                  <a:pt x="44680" y="39340"/>
                </a:lnTo>
                <a:lnTo>
                  <a:pt x="44440" y="39360"/>
                </a:lnTo>
                <a:lnTo>
                  <a:pt x="44250" y="39310"/>
                </a:lnTo>
                <a:lnTo>
                  <a:pt x="42130" y="38360"/>
                </a:lnTo>
                <a:lnTo>
                  <a:pt x="42570" y="37600"/>
                </a:lnTo>
                <a:lnTo>
                  <a:pt x="43510" y="36560"/>
                </a:lnTo>
                <a:lnTo>
                  <a:pt x="43590" y="36420"/>
                </a:lnTo>
                <a:lnTo>
                  <a:pt x="43640" y="36250"/>
                </a:lnTo>
                <a:lnTo>
                  <a:pt x="43650" y="36120"/>
                </a:lnTo>
                <a:lnTo>
                  <a:pt x="43640" y="35980"/>
                </a:lnTo>
                <a:lnTo>
                  <a:pt x="43620" y="35890"/>
                </a:lnTo>
                <a:lnTo>
                  <a:pt x="43580" y="35790"/>
                </a:lnTo>
                <a:lnTo>
                  <a:pt x="43500" y="35760"/>
                </a:lnTo>
                <a:lnTo>
                  <a:pt x="41070" y="35650"/>
                </a:lnTo>
                <a:lnTo>
                  <a:pt x="39110" y="35600"/>
                </a:lnTo>
                <a:lnTo>
                  <a:pt x="38720" y="35400"/>
                </a:lnTo>
                <a:lnTo>
                  <a:pt x="38600" y="35380"/>
                </a:lnTo>
                <a:lnTo>
                  <a:pt x="35950" y="36190"/>
                </a:lnTo>
                <a:lnTo>
                  <a:pt x="35820" y="36170"/>
                </a:lnTo>
                <a:lnTo>
                  <a:pt x="35500" y="35850"/>
                </a:lnTo>
                <a:lnTo>
                  <a:pt x="35410" y="35810"/>
                </a:lnTo>
                <a:lnTo>
                  <a:pt x="34730" y="35760"/>
                </a:lnTo>
                <a:lnTo>
                  <a:pt x="34620" y="35720"/>
                </a:lnTo>
                <a:lnTo>
                  <a:pt x="33910" y="35250"/>
                </a:lnTo>
                <a:lnTo>
                  <a:pt x="33830" y="35040"/>
                </a:lnTo>
                <a:lnTo>
                  <a:pt x="33700" y="34730"/>
                </a:lnTo>
                <a:lnTo>
                  <a:pt x="33650" y="34530"/>
                </a:lnTo>
                <a:lnTo>
                  <a:pt x="33510" y="33780"/>
                </a:lnTo>
                <a:lnTo>
                  <a:pt x="33310" y="33230"/>
                </a:lnTo>
                <a:lnTo>
                  <a:pt x="33190" y="32960"/>
                </a:lnTo>
                <a:lnTo>
                  <a:pt x="33120" y="32730"/>
                </a:lnTo>
                <a:lnTo>
                  <a:pt x="33080" y="32530"/>
                </a:lnTo>
                <a:lnTo>
                  <a:pt x="33080" y="32360"/>
                </a:lnTo>
                <a:lnTo>
                  <a:pt x="33100" y="32000"/>
                </a:lnTo>
                <a:lnTo>
                  <a:pt x="33090" y="31660"/>
                </a:lnTo>
                <a:lnTo>
                  <a:pt x="33010" y="31390"/>
                </a:lnTo>
                <a:lnTo>
                  <a:pt x="33010" y="31210"/>
                </a:lnTo>
                <a:lnTo>
                  <a:pt x="33100" y="31140"/>
                </a:lnTo>
                <a:lnTo>
                  <a:pt x="33160" y="30870"/>
                </a:lnTo>
                <a:lnTo>
                  <a:pt x="33040" y="30390"/>
                </a:lnTo>
                <a:lnTo>
                  <a:pt x="33020" y="30080"/>
                </a:lnTo>
                <a:lnTo>
                  <a:pt x="33000" y="29930"/>
                </a:lnTo>
                <a:lnTo>
                  <a:pt x="32920" y="29730"/>
                </a:lnTo>
                <a:lnTo>
                  <a:pt x="32780" y="29440"/>
                </a:lnTo>
                <a:lnTo>
                  <a:pt x="32710" y="29260"/>
                </a:lnTo>
                <a:lnTo>
                  <a:pt x="32840" y="29040"/>
                </a:lnTo>
                <a:lnTo>
                  <a:pt x="32880" y="28980"/>
                </a:lnTo>
                <a:lnTo>
                  <a:pt x="32850" y="28810"/>
                </a:lnTo>
                <a:lnTo>
                  <a:pt x="32910" y="28680"/>
                </a:lnTo>
                <a:lnTo>
                  <a:pt x="32990" y="28570"/>
                </a:lnTo>
                <a:lnTo>
                  <a:pt x="33050" y="28450"/>
                </a:lnTo>
                <a:lnTo>
                  <a:pt x="33100" y="28150"/>
                </a:lnTo>
                <a:lnTo>
                  <a:pt x="33090" y="27880"/>
                </a:lnTo>
                <a:lnTo>
                  <a:pt x="32920" y="26380"/>
                </a:lnTo>
                <a:lnTo>
                  <a:pt x="32890" y="25750"/>
                </a:lnTo>
                <a:lnTo>
                  <a:pt x="32990" y="25470"/>
                </a:lnTo>
                <a:lnTo>
                  <a:pt x="33250" y="25610"/>
                </a:lnTo>
                <a:lnTo>
                  <a:pt x="33420" y="25970"/>
                </a:lnTo>
                <a:lnTo>
                  <a:pt x="33680" y="26810"/>
                </a:lnTo>
                <a:lnTo>
                  <a:pt x="33920" y="27290"/>
                </a:lnTo>
                <a:lnTo>
                  <a:pt x="33950" y="27430"/>
                </a:lnTo>
                <a:lnTo>
                  <a:pt x="34010" y="27570"/>
                </a:lnTo>
                <a:lnTo>
                  <a:pt x="34290" y="27670"/>
                </a:lnTo>
                <a:lnTo>
                  <a:pt x="34400" y="27770"/>
                </a:lnTo>
                <a:lnTo>
                  <a:pt x="34460" y="27620"/>
                </a:lnTo>
                <a:lnTo>
                  <a:pt x="34250" y="27170"/>
                </a:lnTo>
                <a:lnTo>
                  <a:pt x="34050" y="26560"/>
                </a:lnTo>
                <a:lnTo>
                  <a:pt x="33910" y="25910"/>
                </a:lnTo>
                <a:lnTo>
                  <a:pt x="33840" y="25320"/>
                </a:lnTo>
                <a:lnTo>
                  <a:pt x="33810" y="24860"/>
                </a:lnTo>
                <a:lnTo>
                  <a:pt x="33810" y="24530"/>
                </a:lnTo>
                <a:lnTo>
                  <a:pt x="33840" y="24240"/>
                </a:lnTo>
                <a:lnTo>
                  <a:pt x="33880" y="24130"/>
                </a:lnTo>
                <a:lnTo>
                  <a:pt x="33980" y="23940"/>
                </a:lnTo>
                <a:lnTo>
                  <a:pt x="34010" y="23840"/>
                </a:lnTo>
                <a:lnTo>
                  <a:pt x="34100" y="23270"/>
                </a:lnTo>
                <a:lnTo>
                  <a:pt x="34130" y="23140"/>
                </a:lnTo>
                <a:lnTo>
                  <a:pt x="34380" y="22650"/>
                </a:lnTo>
                <a:lnTo>
                  <a:pt x="35310" y="21910"/>
                </a:lnTo>
                <a:lnTo>
                  <a:pt x="35810" y="21230"/>
                </a:lnTo>
                <a:lnTo>
                  <a:pt x="35970" y="21150"/>
                </a:lnTo>
                <a:lnTo>
                  <a:pt x="36120" y="21100"/>
                </a:lnTo>
                <a:lnTo>
                  <a:pt x="36240" y="21020"/>
                </a:lnTo>
                <a:lnTo>
                  <a:pt x="36270" y="20820"/>
                </a:lnTo>
                <a:lnTo>
                  <a:pt x="36380" y="20800"/>
                </a:lnTo>
                <a:lnTo>
                  <a:pt x="36460" y="20860"/>
                </a:lnTo>
                <a:lnTo>
                  <a:pt x="36610" y="21090"/>
                </a:lnTo>
                <a:lnTo>
                  <a:pt x="36650" y="21100"/>
                </a:lnTo>
                <a:lnTo>
                  <a:pt x="36750" y="21080"/>
                </a:lnTo>
                <a:lnTo>
                  <a:pt x="36780" y="21090"/>
                </a:lnTo>
                <a:lnTo>
                  <a:pt x="36800" y="21270"/>
                </a:lnTo>
                <a:lnTo>
                  <a:pt x="36780" y="21320"/>
                </a:lnTo>
                <a:lnTo>
                  <a:pt x="36740" y="21330"/>
                </a:lnTo>
                <a:lnTo>
                  <a:pt x="36720" y="21380"/>
                </a:lnTo>
                <a:lnTo>
                  <a:pt x="36660" y="22180"/>
                </a:lnTo>
                <a:lnTo>
                  <a:pt x="36650" y="22580"/>
                </a:lnTo>
                <a:lnTo>
                  <a:pt x="36720" y="22880"/>
                </a:lnTo>
                <a:lnTo>
                  <a:pt x="36620" y="23220"/>
                </a:lnTo>
                <a:lnTo>
                  <a:pt x="36610" y="23560"/>
                </a:lnTo>
                <a:lnTo>
                  <a:pt x="36700" y="23770"/>
                </a:lnTo>
                <a:lnTo>
                  <a:pt x="36890" y="23700"/>
                </a:lnTo>
                <a:lnTo>
                  <a:pt x="36800" y="23330"/>
                </a:lnTo>
                <a:lnTo>
                  <a:pt x="36820" y="23010"/>
                </a:lnTo>
                <a:lnTo>
                  <a:pt x="36920" y="22860"/>
                </a:lnTo>
                <a:lnTo>
                  <a:pt x="37120" y="23010"/>
                </a:lnTo>
                <a:lnTo>
                  <a:pt x="37190" y="23140"/>
                </a:lnTo>
                <a:lnTo>
                  <a:pt x="37200" y="23220"/>
                </a:lnTo>
                <a:lnTo>
                  <a:pt x="37190" y="23340"/>
                </a:lnTo>
                <a:lnTo>
                  <a:pt x="37220" y="23570"/>
                </a:lnTo>
                <a:lnTo>
                  <a:pt x="37190" y="23720"/>
                </a:lnTo>
                <a:lnTo>
                  <a:pt x="37170" y="23860"/>
                </a:lnTo>
                <a:lnTo>
                  <a:pt x="37170" y="23970"/>
                </a:lnTo>
                <a:lnTo>
                  <a:pt x="37200" y="23960"/>
                </a:lnTo>
                <a:lnTo>
                  <a:pt x="37360" y="24050"/>
                </a:lnTo>
                <a:lnTo>
                  <a:pt x="37400" y="24100"/>
                </a:lnTo>
                <a:lnTo>
                  <a:pt x="37460" y="24270"/>
                </a:lnTo>
                <a:lnTo>
                  <a:pt x="37490" y="24400"/>
                </a:lnTo>
                <a:lnTo>
                  <a:pt x="37530" y="24520"/>
                </a:lnTo>
                <a:lnTo>
                  <a:pt x="37620" y="24650"/>
                </a:lnTo>
                <a:lnTo>
                  <a:pt x="37720" y="24720"/>
                </a:lnTo>
                <a:lnTo>
                  <a:pt x="37810" y="24770"/>
                </a:lnTo>
                <a:lnTo>
                  <a:pt x="37920" y="24790"/>
                </a:lnTo>
                <a:lnTo>
                  <a:pt x="38020" y="24770"/>
                </a:lnTo>
                <a:lnTo>
                  <a:pt x="38050" y="24750"/>
                </a:lnTo>
                <a:lnTo>
                  <a:pt x="38200" y="24640"/>
                </a:lnTo>
                <a:lnTo>
                  <a:pt x="38280" y="24430"/>
                </a:lnTo>
                <a:lnTo>
                  <a:pt x="38320" y="24120"/>
                </a:lnTo>
                <a:lnTo>
                  <a:pt x="38420" y="23700"/>
                </a:lnTo>
                <a:lnTo>
                  <a:pt x="38320" y="23610"/>
                </a:lnTo>
                <a:lnTo>
                  <a:pt x="38190" y="23340"/>
                </a:lnTo>
                <a:lnTo>
                  <a:pt x="38100" y="23290"/>
                </a:lnTo>
                <a:lnTo>
                  <a:pt x="37820" y="23310"/>
                </a:lnTo>
                <a:lnTo>
                  <a:pt x="37680" y="23270"/>
                </a:lnTo>
                <a:lnTo>
                  <a:pt x="37570" y="23140"/>
                </a:lnTo>
                <a:lnTo>
                  <a:pt x="37840" y="23030"/>
                </a:lnTo>
                <a:lnTo>
                  <a:pt x="38100" y="23010"/>
                </a:lnTo>
                <a:lnTo>
                  <a:pt x="38210" y="22970"/>
                </a:lnTo>
                <a:lnTo>
                  <a:pt x="38440" y="22790"/>
                </a:lnTo>
                <a:lnTo>
                  <a:pt x="38560" y="22740"/>
                </a:lnTo>
                <a:lnTo>
                  <a:pt x="38660" y="22930"/>
                </a:lnTo>
                <a:lnTo>
                  <a:pt x="38630" y="23820"/>
                </a:lnTo>
                <a:lnTo>
                  <a:pt x="38750" y="24100"/>
                </a:lnTo>
                <a:lnTo>
                  <a:pt x="38720" y="23780"/>
                </a:lnTo>
                <a:lnTo>
                  <a:pt x="38790" y="23540"/>
                </a:lnTo>
                <a:lnTo>
                  <a:pt x="38850" y="23310"/>
                </a:lnTo>
                <a:lnTo>
                  <a:pt x="38750" y="23010"/>
                </a:lnTo>
                <a:lnTo>
                  <a:pt x="38840" y="22750"/>
                </a:lnTo>
                <a:lnTo>
                  <a:pt x="39110" y="22360"/>
                </a:lnTo>
                <a:lnTo>
                  <a:pt x="39230" y="22120"/>
                </a:lnTo>
                <a:lnTo>
                  <a:pt x="39260" y="21980"/>
                </a:lnTo>
                <a:lnTo>
                  <a:pt x="39270" y="21650"/>
                </a:lnTo>
                <a:lnTo>
                  <a:pt x="39320" y="21500"/>
                </a:lnTo>
                <a:lnTo>
                  <a:pt x="39390" y="21430"/>
                </a:lnTo>
                <a:lnTo>
                  <a:pt x="39540" y="21430"/>
                </a:lnTo>
                <a:lnTo>
                  <a:pt x="39710" y="21380"/>
                </a:lnTo>
                <a:lnTo>
                  <a:pt x="39530" y="21340"/>
                </a:lnTo>
                <a:lnTo>
                  <a:pt x="39420" y="21100"/>
                </a:lnTo>
                <a:lnTo>
                  <a:pt x="39400" y="20820"/>
                </a:lnTo>
                <a:lnTo>
                  <a:pt x="39520" y="20680"/>
                </a:lnTo>
                <a:lnTo>
                  <a:pt x="39620" y="20610"/>
                </a:lnTo>
                <a:lnTo>
                  <a:pt x="39700" y="20400"/>
                </a:lnTo>
                <a:lnTo>
                  <a:pt x="39750" y="20120"/>
                </a:lnTo>
                <a:lnTo>
                  <a:pt x="39770" y="19790"/>
                </a:lnTo>
                <a:lnTo>
                  <a:pt x="39710" y="19270"/>
                </a:lnTo>
                <a:lnTo>
                  <a:pt x="39550" y="18800"/>
                </a:lnTo>
                <a:lnTo>
                  <a:pt x="39340" y="18430"/>
                </a:lnTo>
                <a:lnTo>
                  <a:pt x="39150" y="18220"/>
                </a:lnTo>
                <a:lnTo>
                  <a:pt x="39150" y="18070"/>
                </a:lnTo>
                <a:lnTo>
                  <a:pt x="39370" y="17860"/>
                </a:lnTo>
                <a:lnTo>
                  <a:pt x="39280" y="17280"/>
                </a:lnTo>
                <a:lnTo>
                  <a:pt x="39070" y="16620"/>
                </a:lnTo>
                <a:lnTo>
                  <a:pt x="38760" y="15910"/>
                </a:lnTo>
                <a:lnTo>
                  <a:pt x="38700" y="15720"/>
                </a:lnTo>
                <a:lnTo>
                  <a:pt x="38650" y="15030"/>
                </a:lnTo>
                <a:lnTo>
                  <a:pt x="38590" y="14690"/>
                </a:lnTo>
                <a:lnTo>
                  <a:pt x="38510" y="14430"/>
                </a:lnTo>
                <a:lnTo>
                  <a:pt x="38390" y="14220"/>
                </a:lnTo>
                <a:lnTo>
                  <a:pt x="38240" y="14040"/>
                </a:lnTo>
                <a:lnTo>
                  <a:pt x="38370" y="13850"/>
                </a:lnTo>
                <a:lnTo>
                  <a:pt x="38480" y="13540"/>
                </a:lnTo>
                <a:lnTo>
                  <a:pt x="38520" y="13210"/>
                </a:lnTo>
                <a:lnTo>
                  <a:pt x="38420" y="12950"/>
                </a:lnTo>
                <a:lnTo>
                  <a:pt x="38580" y="12800"/>
                </a:lnTo>
                <a:lnTo>
                  <a:pt x="38780" y="12770"/>
                </a:lnTo>
                <a:lnTo>
                  <a:pt x="39120" y="12810"/>
                </a:lnTo>
                <a:lnTo>
                  <a:pt x="39200" y="12780"/>
                </a:lnTo>
                <a:lnTo>
                  <a:pt x="39350" y="12600"/>
                </a:lnTo>
                <a:lnTo>
                  <a:pt x="39430" y="12530"/>
                </a:lnTo>
                <a:lnTo>
                  <a:pt x="39540" y="12500"/>
                </a:lnTo>
                <a:lnTo>
                  <a:pt x="39830" y="12530"/>
                </a:lnTo>
                <a:lnTo>
                  <a:pt x="39990" y="12440"/>
                </a:lnTo>
                <a:lnTo>
                  <a:pt x="40290" y="12060"/>
                </a:lnTo>
                <a:lnTo>
                  <a:pt x="40420" y="11980"/>
                </a:lnTo>
                <a:lnTo>
                  <a:pt x="40820" y="12130"/>
                </a:lnTo>
                <a:lnTo>
                  <a:pt x="40910" y="12140"/>
                </a:lnTo>
                <a:lnTo>
                  <a:pt x="41010" y="12150"/>
                </a:lnTo>
                <a:lnTo>
                  <a:pt x="41180" y="11980"/>
                </a:lnTo>
                <a:lnTo>
                  <a:pt x="41220" y="12410"/>
                </a:lnTo>
                <a:lnTo>
                  <a:pt x="41330" y="12670"/>
                </a:lnTo>
                <a:lnTo>
                  <a:pt x="41490" y="12820"/>
                </a:lnTo>
                <a:lnTo>
                  <a:pt x="41690" y="12950"/>
                </a:lnTo>
                <a:lnTo>
                  <a:pt x="41630" y="13100"/>
                </a:lnTo>
                <a:lnTo>
                  <a:pt x="41720" y="13180"/>
                </a:lnTo>
                <a:lnTo>
                  <a:pt x="41780" y="13340"/>
                </a:lnTo>
                <a:lnTo>
                  <a:pt x="41860" y="13640"/>
                </a:lnTo>
                <a:lnTo>
                  <a:pt x="41960" y="13940"/>
                </a:lnTo>
                <a:lnTo>
                  <a:pt x="42310" y="14610"/>
                </a:lnTo>
                <a:lnTo>
                  <a:pt x="42360" y="14790"/>
                </a:lnTo>
                <a:lnTo>
                  <a:pt x="42390" y="14950"/>
                </a:lnTo>
                <a:lnTo>
                  <a:pt x="42430" y="15080"/>
                </a:lnTo>
                <a:lnTo>
                  <a:pt x="42530" y="15160"/>
                </a:lnTo>
                <a:lnTo>
                  <a:pt x="42500" y="15230"/>
                </a:lnTo>
                <a:lnTo>
                  <a:pt x="42450" y="15380"/>
                </a:lnTo>
                <a:lnTo>
                  <a:pt x="42420" y="15440"/>
                </a:lnTo>
                <a:lnTo>
                  <a:pt x="42580" y="15710"/>
                </a:lnTo>
                <a:lnTo>
                  <a:pt x="42800" y="15930"/>
                </a:lnTo>
                <a:lnTo>
                  <a:pt x="42950" y="16190"/>
                </a:lnTo>
                <a:lnTo>
                  <a:pt x="42930" y="16560"/>
                </a:lnTo>
                <a:lnTo>
                  <a:pt x="43080" y="16700"/>
                </a:lnTo>
                <a:lnTo>
                  <a:pt x="43520" y="16770"/>
                </a:lnTo>
                <a:lnTo>
                  <a:pt x="43850" y="17000"/>
                </a:lnTo>
                <a:lnTo>
                  <a:pt x="43950" y="16990"/>
                </a:lnTo>
                <a:lnTo>
                  <a:pt x="44040" y="17010"/>
                </a:lnTo>
                <a:lnTo>
                  <a:pt x="44140" y="17180"/>
                </a:lnTo>
                <a:lnTo>
                  <a:pt x="44190" y="17230"/>
                </a:lnTo>
                <a:lnTo>
                  <a:pt x="44300" y="17210"/>
                </a:lnTo>
                <a:lnTo>
                  <a:pt x="44340" y="17250"/>
                </a:lnTo>
                <a:lnTo>
                  <a:pt x="44390" y="17390"/>
                </a:lnTo>
                <a:lnTo>
                  <a:pt x="44420" y="17530"/>
                </a:lnTo>
                <a:lnTo>
                  <a:pt x="44430" y="17670"/>
                </a:lnTo>
                <a:lnTo>
                  <a:pt x="44450" y="17810"/>
                </a:lnTo>
                <a:lnTo>
                  <a:pt x="44640" y="18210"/>
                </a:lnTo>
                <a:lnTo>
                  <a:pt x="44680" y="18360"/>
                </a:lnTo>
                <a:lnTo>
                  <a:pt x="44720" y="18610"/>
                </a:lnTo>
                <a:lnTo>
                  <a:pt x="44770" y="19150"/>
                </a:lnTo>
                <a:lnTo>
                  <a:pt x="44820" y="19380"/>
                </a:lnTo>
                <a:lnTo>
                  <a:pt x="45000" y="19620"/>
                </a:lnTo>
                <a:lnTo>
                  <a:pt x="45420" y="19750"/>
                </a:lnTo>
                <a:lnTo>
                  <a:pt x="45580" y="20000"/>
                </a:lnTo>
                <a:lnTo>
                  <a:pt x="45630" y="19570"/>
                </a:lnTo>
                <a:lnTo>
                  <a:pt x="45690" y="19420"/>
                </a:lnTo>
                <a:lnTo>
                  <a:pt x="45950" y="19450"/>
                </a:lnTo>
                <a:lnTo>
                  <a:pt x="45980" y="19490"/>
                </a:lnTo>
                <a:lnTo>
                  <a:pt x="46090" y="19660"/>
                </a:lnTo>
                <a:lnTo>
                  <a:pt x="46150" y="19710"/>
                </a:lnTo>
                <a:lnTo>
                  <a:pt x="46240" y="19740"/>
                </a:lnTo>
                <a:lnTo>
                  <a:pt x="46480" y="19730"/>
                </a:lnTo>
                <a:lnTo>
                  <a:pt x="46400" y="19770"/>
                </a:lnTo>
                <a:lnTo>
                  <a:pt x="46340" y="19840"/>
                </a:lnTo>
                <a:lnTo>
                  <a:pt x="46320" y="19930"/>
                </a:lnTo>
                <a:lnTo>
                  <a:pt x="46350" y="20100"/>
                </a:lnTo>
                <a:lnTo>
                  <a:pt x="46420" y="20100"/>
                </a:lnTo>
                <a:lnTo>
                  <a:pt x="46570" y="20000"/>
                </a:lnTo>
                <a:lnTo>
                  <a:pt x="46660" y="19880"/>
                </a:lnTo>
                <a:lnTo>
                  <a:pt x="46730" y="19600"/>
                </a:lnTo>
                <a:lnTo>
                  <a:pt x="46830" y="19030"/>
                </a:lnTo>
                <a:lnTo>
                  <a:pt x="46880" y="18440"/>
                </a:lnTo>
                <a:lnTo>
                  <a:pt x="46890" y="17940"/>
                </a:lnTo>
                <a:lnTo>
                  <a:pt x="46830" y="17470"/>
                </a:lnTo>
                <a:lnTo>
                  <a:pt x="46710" y="16970"/>
                </a:lnTo>
                <a:lnTo>
                  <a:pt x="46480" y="16270"/>
                </a:lnTo>
                <a:lnTo>
                  <a:pt x="46460" y="16140"/>
                </a:lnTo>
                <a:lnTo>
                  <a:pt x="45970" y="15590"/>
                </a:lnTo>
                <a:lnTo>
                  <a:pt x="45970" y="15450"/>
                </a:lnTo>
                <a:lnTo>
                  <a:pt x="46000" y="15260"/>
                </a:lnTo>
                <a:lnTo>
                  <a:pt x="46080" y="15100"/>
                </a:lnTo>
                <a:lnTo>
                  <a:pt x="46180" y="15030"/>
                </a:lnTo>
                <a:lnTo>
                  <a:pt x="46330" y="14990"/>
                </a:lnTo>
                <a:lnTo>
                  <a:pt x="46490" y="14890"/>
                </a:lnTo>
                <a:lnTo>
                  <a:pt x="46650" y="14720"/>
                </a:lnTo>
                <a:lnTo>
                  <a:pt x="46770" y="14490"/>
                </a:lnTo>
                <a:lnTo>
                  <a:pt x="46680" y="14370"/>
                </a:lnTo>
                <a:lnTo>
                  <a:pt x="46600" y="14210"/>
                </a:lnTo>
                <a:lnTo>
                  <a:pt x="46530" y="14010"/>
                </a:lnTo>
                <a:lnTo>
                  <a:pt x="46460" y="13580"/>
                </a:lnTo>
                <a:lnTo>
                  <a:pt x="46450" y="13510"/>
                </a:lnTo>
                <a:lnTo>
                  <a:pt x="46490" y="13450"/>
                </a:lnTo>
                <a:lnTo>
                  <a:pt x="46570" y="13290"/>
                </a:lnTo>
                <a:lnTo>
                  <a:pt x="46720" y="13100"/>
                </a:lnTo>
                <a:lnTo>
                  <a:pt x="47190" y="12850"/>
                </a:lnTo>
                <a:lnTo>
                  <a:pt x="48290" y="12660"/>
                </a:lnTo>
                <a:lnTo>
                  <a:pt x="48670" y="12960"/>
                </a:lnTo>
                <a:lnTo>
                  <a:pt x="48880" y="13000"/>
                </a:lnTo>
                <a:lnTo>
                  <a:pt x="48860" y="12660"/>
                </a:lnTo>
                <a:lnTo>
                  <a:pt x="48920" y="12580"/>
                </a:lnTo>
                <a:lnTo>
                  <a:pt x="48990" y="12530"/>
                </a:lnTo>
                <a:lnTo>
                  <a:pt x="49060" y="12510"/>
                </a:lnTo>
                <a:lnTo>
                  <a:pt x="49140" y="12530"/>
                </a:lnTo>
                <a:lnTo>
                  <a:pt x="49120" y="12610"/>
                </a:lnTo>
                <a:lnTo>
                  <a:pt x="49090" y="12810"/>
                </a:lnTo>
                <a:lnTo>
                  <a:pt x="49250" y="12880"/>
                </a:lnTo>
                <a:lnTo>
                  <a:pt x="49530" y="13170"/>
                </a:lnTo>
                <a:lnTo>
                  <a:pt x="49700" y="13210"/>
                </a:lnTo>
                <a:lnTo>
                  <a:pt x="49600" y="13120"/>
                </a:lnTo>
                <a:lnTo>
                  <a:pt x="49520" y="13000"/>
                </a:lnTo>
                <a:lnTo>
                  <a:pt x="49470" y="12850"/>
                </a:lnTo>
                <a:lnTo>
                  <a:pt x="49420" y="12660"/>
                </a:lnTo>
                <a:lnTo>
                  <a:pt x="49480" y="12660"/>
                </a:lnTo>
                <a:lnTo>
                  <a:pt x="49480" y="12530"/>
                </a:lnTo>
                <a:lnTo>
                  <a:pt x="49430" y="12500"/>
                </a:lnTo>
                <a:lnTo>
                  <a:pt x="49360" y="12420"/>
                </a:lnTo>
                <a:lnTo>
                  <a:pt x="49310" y="12380"/>
                </a:lnTo>
                <a:lnTo>
                  <a:pt x="49310" y="12260"/>
                </a:lnTo>
                <a:lnTo>
                  <a:pt x="49390" y="12110"/>
                </a:lnTo>
                <a:lnTo>
                  <a:pt x="49480" y="11640"/>
                </a:lnTo>
                <a:lnTo>
                  <a:pt x="49530" y="11430"/>
                </a:lnTo>
                <a:lnTo>
                  <a:pt x="49570" y="11450"/>
                </a:lnTo>
                <a:lnTo>
                  <a:pt x="49950" y="11810"/>
                </a:lnTo>
                <a:lnTo>
                  <a:pt x="50010" y="11910"/>
                </a:lnTo>
                <a:lnTo>
                  <a:pt x="50080" y="12050"/>
                </a:lnTo>
                <a:lnTo>
                  <a:pt x="50220" y="12440"/>
                </a:lnTo>
                <a:lnTo>
                  <a:pt x="50500" y="13030"/>
                </a:lnTo>
                <a:lnTo>
                  <a:pt x="50590" y="13180"/>
                </a:lnTo>
                <a:lnTo>
                  <a:pt x="51280" y="14020"/>
                </a:lnTo>
                <a:lnTo>
                  <a:pt x="51380" y="14250"/>
                </a:lnTo>
                <a:lnTo>
                  <a:pt x="51390" y="14410"/>
                </a:lnTo>
                <a:lnTo>
                  <a:pt x="51240" y="14540"/>
                </a:lnTo>
                <a:lnTo>
                  <a:pt x="51200" y="14580"/>
                </a:lnTo>
                <a:lnTo>
                  <a:pt x="51180" y="14620"/>
                </a:lnTo>
                <a:lnTo>
                  <a:pt x="51180" y="14630"/>
                </a:lnTo>
                <a:lnTo>
                  <a:pt x="51170" y="14650"/>
                </a:lnTo>
                <a:lnTo>
                  <a:pt x="51170" y="14680"/>
                </a:lnTo>
                <a:lnTo>
                  <a:pt x="51160" y="14750"/>
                </a:lnTo>
                <a:lnTo>
                  <a:pt x="51160" y="14830"/>
                </a:lnTo>
                <a:lnTo>
                  <a:pt x="51170" y="14970"/>
                </a:lnTo>
                <a:lnTo>
                  <a:pt x="51170" y="15040"/>
                </a:lnTo>
                <a:lnTo>
                  <a:pt x="51160" y="15090"/>
                </a:lnTo>
                <a:lnTo>
                  <a:pt x="51140" y="15140"/>
                </a:lnTo>
                <a:lnTo>
                  <a:pt x="51100" y="15190"/>
                </a:lnTo>
                <a:lnTo>
                  <a:pt x="51040" y="15220"/>
                </a:lnTo>
                <a:lnTo>
                  <a:pt x="50990" y="15270"/>
                </a:lnTo>
                <a:lnTo>
                  <a:pt x="50950" y="15330"/>
                </a:lnTo>
                <a:lnTo>
                  <a:pt x="50930" y="15410"/>
                </a:lnTo>
                <a:lnTo>
                  <a:pt x="50950" y="15460"/>
                </a:lnTo>
                <a:lnTo>
                  <a:pt x="50980" y="15500"/>
                </a:lnTo>
                <a:lnTo>
                  <a:pt x="51120" y="15580"/>
                </a:lnTo>
                <a:lnTo>
                  <a:pt x="51220" y="15670"/>
                </a:lnTo>
                <a:lnTo>
                  <a:pt x="51270" y="15770"/>
                </a:lnTo>
                <a:lnTo>
                  <a:pt x="51310" y="15910"/>
                </a:lnTo>
                <a:lnTo>
                  <a:pt x="51330" y="16090"/>
                </a:lnTo>
                <a:lnTo>
                  <a:pt x="51330" y="16260"/>
                </a:lnTo>
                <a:lnTo>
                  <a:pt x="51320" y="16400"/>
                </a:lnTo>
                <a:lnTo>
                  <a:pt x="51290" y="16530"/>
                </a:lnTo>
                <a:lnTo>
                  <a:pt x="51230" y="16660"/>
                </a:lnTo>
                <a:lnTo>
                  <a:pt x="51020" y="17020"/>
                </a:lnTo>
                <a:lnTo>
                  <a:pt x="50960" y="17090"/>
                </a:lnTo>
                <a:lnTo>
                  <a:pt x="50900" y="17140"/>
                </a:lnTo>
                <a:lnTo>
                  <a:pt x="50820" y="17170"/>
                </a:lnTo>
                <a:lnTo>
                  <a:pt x="50530" y="17190"/>
                </a:lnTo>
                <a:lnTo>
                  <a:pt x="50480" y="17210"/>
                </a:lnTo>
                <a:lnTo>
                  <a:pt x="50430" y="17260"/>
                </a:lnTo>
                <a:lnTo>
                  <a:pt x="50390" y="17320"/>
                </a:lnTo>
                <a:lnTo>
                  <a:pt x="50350" y="17410"/>
                </a:lnTo>
                <a:lnTo>
                  <a:pt x="50320" y="17520"/>
                </a:lnTo>
                <a:lnTo>
                  <a:pt x="50300" y="17660"/>
                </a:lnTo>
                <a:lnTo>
                  <a:pt x="50290" y="17860"/>
                </a:lnTo>
                <a:lnTo>
                  <a:pt x="50310" y="18000"/>
                </a:lnTo>
                <a:lnTo>
                  <a:pt x="50360" y="18120"/>
                </a:lnTo>
                <a:lnTo>
                  <a:pt x="50430" y="18200"/>
                </a:lnTo>
                <a:lnTo>
                  <a:pt x="50740" y="18430"/>
                </a:lnTo>
                <a:lnTo>
                  <a:pt x="51140" y="18860"/>
                </a:lnTo>
                <a:lnTo>
                  <a:pt x="51310" y="18920"/>
                </a:lnTo>
                <a:lnTo>
                  <a:pt x="51390" y="19000"/>
                </a:lnTo>
                <a:lnTo>
                  <a:pt x="51470" y="19140"/>
                </a:lnTo>
                <a:lnTo>
                  <a:pt x="51600" y="19480"/>
                </a:lnTo>
                <a:lnTo>
                  <a:pt x="51650" y="19650"/>
                </a:lnTo>
                <a:lnTo>
                  <a:pt x="51670" y="19780"/>
                </a:lnTo>
                <a:lnTo>
                  <a:pt x="51650" y="19850"/>
                </a:lnTo>
                <a:lnTo>
                  <a:pt x="51630" y="19940"/>
                </a:lnTo>
                <a:lnTo>
                  <a:pt x="51620" y="20080"/>
                </a:lnTo>
                <a:lnTo>
                  <a:pt x="51650" y="20200"/>
                </a:lnTo>
                <a:lnTo>
                  <a:pt x="51700" y="20300"/>
                </a:lnTo>
                <a:lnTo>
                  <a:pt x="51760" y="20380"/>
                </a:lnTo>
                <a:lnTo>
                  <a:pt x="51830" y="20500"/>
                </a:lnTo>
                <a:lnTo>
                  <a:pt x="51840" y="20610"/>
                </a:lnTo>
                <a:lnTo>
                  <a:pt x="51850" y="20800"/>
                </a:lnTo>
                <a:lnTo>
                  <a:pt x="51830" y="20910"/>
                </a:lnTo>
                <a:lnTo>
                  <a:pt x="51770" y="21010"/>
                </a:lnTo>
                <a:lnTo>
                  <a:pt x="51430" y="21290"/>
                </a:lnTo>
                <a:lnTo>
                  <a:pt x="51370" y="21340"/>
                </a:lnTo>
                <a:lnTo>
                  <a:pt x="51340" y="21410"/>
                </a:lnTo>
                <a:lnTo>
                  <a:pt x="51320" y="21500"/>
                </a:lnTo>
                <a:lnTo>
                  <a:pt x="51320" y="21750"/>
                </a:lnTo>
                <a:lnTo>
                  <a:pt x="51300" y="21840"/>
                </a:lnTo>
                <a:lnTo>
                  <a:pt x="51260" y="21910"/>
                </a:lnTo>
                <a:lnTo>
                  <a:pt x="51170" y="22040"/>
                </a:lnTo>
                <a:lnTo>
                  <a:pt x="51140" y="22100"/>
                </a:lnTo>
                <a:lnTo>
                  <a:pt x="51130" y="22170"/>
                </a:lnTo>
                <a:lnTo>
                  <a:pt x="51120" y="22330"/>
                </a:lnTo>
                <a:lnTo>
                  <a:pt x="51100" y="22410"/>
                </a:lnTo>
                <a:lnTo>
                  <a:pt x="51060" y="22480"/>
                </a:lnTo>
                <a:lnTo>
                  <a:pt x="51010" y="22540"/>
                </a:lnTo>
                <a:lnTo>
                  <a:pt x="50920" y="22620"/>
                </a:lnTo>
                <a:lnTo>
                  <a:pt x="50890" y="22660"/>
                </a:lnTo>
                <a:lnTo>
                  <a:pt x="50870" y="22720"/>
                </a:lnTo>
                <a:lnTo>
                  <a:pt x="50860" y="22820"/>
                </a:lnTo>
                <a:lnTo>
                  <a:pt x="50870" y="22900"/>
                </a:lnTo>
                <a:lnTo>
                  <a:pt x="50890" y="22960"/>
                </a:lnTo>
                <a:lnTo>
                  <a:pt x="50930" y="23040"/>
                </a:lnTo>
                <a:lnTo>
                  <a:pt x="50950" y="23060"/>
                </a:lnTo>
                <a:lnTo>
                  <a:pt x="50980" y="23090"/>
                </a:lnTo>
                <a:lnTo>
                  <a:pt x="51000" y="23100"/>
                </a:lnTo>
                <a:lnTo>
                  <a:pt x="51120" y="23140"/>
                </a:lnTo>
                <a:lnTo>
                  <a:pt x="51180" y="23180"/>
                </a:lnTo>
                <a:lnTo>
                  <a:pt x="51240" y="23250"/>
                </a:lnTo>
                <a:lnTo>
                  <a:pt x="51400" y="23510"/>
                </a:lnTo>
                <a:lnTo>
                  <a:pt x="51430" y="23550"/>
                </a:lnTo>
                <a:lnTo>
                  <a:pt x="51480" y="23570"/>
                </a:lnTo>
                <a:lnTo>
                  <a:pt x="51750" y="23620"/>
                </a:lnTo>
                <a:lnTo>
                  <a:pt x="51820" y="23670"/>
                </a:lnTo>
                <a:lnTo>
                  <a:pt x="51940" y="23800"/>
                </a:lnTo>
                <a:lnTo>
                  <a:pt x="52130" y="23940"/>
                </a:lnTo>
                <a:lnTo>
                  <a:pt x="52250" y="24100"/>
                </a:lnTo>
                <a:lnTo>
                  <a:pt x="52400" y="24260"/>
                </a:lnTo>
                <a:lnTo>
                  <a:pt x="52450" y="24350"/>
                </a:lnTo>
                <a:lnTo>
                  <a:pt x="52460" y="24440"/>
                </a:lnTo>
                <a:lnTo>
                  <a:pt x="52470" y="24510"/>
                </a:lnTo>
                <a:lnTo>
                  <a:pt x="52450" y="24580"/>
                </a:lnTo>
                <a:lnTo>
                  <a:pt x="52430" y="24650"/>
                </a:lnTo>
                <a:lnTo>
                  <a:pt x="52390" y="24730"/>
                </a:lnTo>
                <a:lnTo>
                  <a:pt x="52210" y="24950"/>
                </a:lnTo>
                <a:lnTo>
                  <a:pt x="52190" y="24980"/>
                </a:lnTo>
                <a:lnTo>
                  <a:pt x="52170" y="25040"/>
                </a:lnTo>
                <a:lnTo>
                  <a:pt x="52170" y="25100"/>
                </a:lnTo>
                <a:lnTo>
                  <a:pt x="52170" y="25270"/>
                </a:lnTo>
                <a:lnTo>
                  <a:pt x="52170" y="25330"/>
                </a:lnTo>
                <a:lnTo>
                  <a:pt x="52160" y="25420"/>
                </a:lnTo>
                <a:lnTo>
                  <a:pt x="52130" y="25500"/>
                </a:lnTo>
                <a:lnTo>
                  <a:pt x="52040" y="25700"/>
                </a:lnTo>
                <a:lnTo>
                  <a:pt x="52000" y="25830"/>
                </a:lnTo>
                <a:lnTo>
                  <a:pt x="51990" y="25990"/>
                </a:lnTo>
                <a:lnTo>
                  <a:pt x="52040" y="26080"/>
                </a:lnTo>
                <a:lnTo>
                  <a:pt x="52120" y="26150"/>
                </a:lnTo>
                <a:lnTo>
                  <a:pt x="52240" y="26210"/>
                </a:lnTo>
                <a:lnTo>
                  <a:pt x="52370" y="26310"/>
                </a:lnTo>
                <a:lnTo>
                  <a:pt x="52480" y="26440"/>
                </a:lnTo>
                <a:lnTo>
                  <a:pt x="52560" y="26650"/>
                </a:lnTo>
                <a:lnTo>
                  <a:pt x="52590" y="26840"/>
                </a:lnTo>
                <a:lnTo>
                  <a:pt x="52610" y="27050"/>
                </a:lnTo>
                <a:lnTo>
                  <a:pt x="52670" y="27200"/>
                </a:lnTo>
                <a:lnTo>
                  <a:pt x="52760" y="27300"/>
                </a:lnTo>
                <a:lnTo>
                  <a:pt x="52870" y="27360"/>
                </a:lnTo>
                <a:lnTo>
                  <a:pt x="53430" y="27440"/>
                </a:lnTo>
                <a:lnTo>
                  <a:pt x="53510" y="27490"/>
                </a:lnTo>
                <a:lnTo>
                  <a:pt x="53570" y="27590"/>
                </a:lnTo>
                <a:lnTo>
                  <a:pt x="53620" y="27790"/>
                </a:lnTo>
                <a:lnTo>
                  <a:pt x="53720" y="28470"/>
                </a:lnTo>
                <a:lnTo>
                  <a:pt x="53830" y="28780"/>
                </a:lnTo>
                <a:lnTo>
                  <a:pt x="53970" y="29040"/>
                </a:lnTo>
                <a:lnTo>
                  <a:pt x="54330" y="29460"/>
                </a:lnTo>
                <a:lnTo>
                  <a:pt x="55000" y="29890"/>
                </a:lnTo>
                <a:lnTo>
                  <a:pt x="55120" y="30010"/>
                </a:lnTo>
                <a:lnTo>
                  <a:pt x="55260" y="30230"/>
                </a:lnTo>
                <a:lnTo>
                  <a:pt x="55320" y="30440"/>
                </a:lnTo>
                <a:lnTo>
                  <a:pt x="55400" y="30890"/>
                </a:lnTo>
                <a:lnTo>
                  <a:pt x="55490" y="31650"/>
                </a:lnTo>
                <a:lnTo>
                  <a:pt x="55520" y="32640"/>
                </a:lnTo>
                <a:lnTo>
                  <a:pt x="55520" y="33170"/>
                </a:lnTo>
                <a:lnTo>
                  <a:pt x="55500" y="33600"/>
                </a:lnTo>
                <a:lnTo>
                  <a:pt x="55460" y="33970"/>
                </a:lnTo>
                <a:lnTo>
                  <a:pt x="55260" y="35250"/>
                </a:lnTo>
                <a:lnTo>
                  <a:pt x="54900" y="3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