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Norðurland eystra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Norðurland eystra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86300" y="14920"/>
                </a:moveTo>
                <a:lnTo>
                  <a:pt x="85900" y="15020"/>
                </a:lnTo>
                <a:lnTo>
                  <a:pt x="85640" y="15780"/>
                </a:lnTo>
                <a:lnTo>
                  <a:pt x="82290" y="16220"/>
                </a:lnTo>
                <a:lnTo>
                  <a:pt x="82080" y="16660"/>
                </a:lnTo>
                <a:lnTo>
                  <a:pt x="81750" y="17030"/>
                </a:lnTo>
                <a:lnTo>
                  <a:pt x="81260" y="17410"/>
                </a:lnTo>
                <a:lnTo>
                  <a:pt x="80530" y="17520"/>
                </a:lnTo>
                <a:lnTo>
                  <a:pt x="80420" y="17990"/>
                </a:lnTo>
                <a:lnTo>
                  <a:pt x="80340" y="18140"/>
                </a:lnTo>
                <a:lnTo>
                  <a:pt x="80240" y="18250"/>
                </a:lnTo>
                <a:lnTo>
                  <a:pt x="79800" y="18510"/>
                </a:lnTo>
                <a:lnTo>
                  <a:pt x="79680" y="18610"/>
                </a:lnTo>
                <a:lnTo>
                  <a:pt x="79550" y="18770"/>
                </a:lnTo>
                <a:lnTo>
                  <a:pt x="79490" y="18900"/>
                </a:lnTo>
                <a:lnTo>
                  <a:pt x="79460" y="19010"/>
                </a:lnTo>
                <a:lnTo>
                  <a:pt x="79450" y="19100"/>
                </a:lnTo>
                <a:lnTo>
                  <a:pt x="79430" y="19200"/>
                </a:lnTo>
                <a:lnTo>
                  <a:pt x="79360" y="19250"/>
                </a:lnTo>
                <a:lnTo>
                  <a:pt x="77650" y="19720"/>
                </a:lnTo>
                <a:lnTo>
                  <a:pt x="77560" y="19780"/>
                </a:lnTo>
                <a:lnTo>
                  <a:pt x="77520" y="19910"/>
                </a:lnTo>
                <a:lnTo>
                  <a:pt x="77500" y="20050"/>
                </a:lnTo>
                <a:lnTo>
                  <a:pt x="77480" y="20360"/>
                </a:lnTo>
                <a:lnTo>
                  <a:pt x="77490" y="20500"/>
                </a:lnTo>
                <a:lnTo>
                  <a:pt x="77500" y="20590"/>
                </a:lnTo>
                <a:lnTo>
                  <a:pt x="77560" y="20750"/>
                </a:lnTo>
                <a:lnTo>
                  <a:pt x="77590" y="20860"/>
                </a:lnTo>
                <a:lnTo>
                  <a:pt x="77600" y="21010"/>
                </a:lnTo>
                <a:lnTo>
                  <a:pt x="77610" y="21530"/>
                </a:lnTo>
                <a:lnTo>
                  <a:pt x="77620" y="21730"/>
                </a:lnTo>
                <a:lnTo>
                  <a:pt x="77650" y="21880"/>
                </a:lnTo>
                <a:lnTo>
                  <a:pt x="77680" y="22040"/>
                </a:lnTo>
                <a:lnTo>
                  <a:pt x="77700" y="22200"/>
                </a:lnTo>
                <a:lnTo>
                  <a:pt x="77690" y="22370"/>
                </a:lnTo>
                <a:lnTo>
                  <a:pt x="77500" y="23010"/>
                </a:lnTo>
                <a:lnTo>
                  <a:pt x="77460" y="23190"/>
                </a:lnTo>
                <a:lnTo>
                  <a:pt x="77450" y="23340"/>
                </a:lnTo>
                <a:lnTo>
                  <a:pt x="77440" y="23580"/>
                </a:lnTo>
                <a:lnTo>
                  <a:pt x="77420" y="23670"/>
                </a:lnTo>
                <a:lnTo>
                  <a:pt x="77330" y="23680"/>
                </a:lnTo>
                <a:lnTo>
                  <a:pt x="74770" y="23160"/>
                </a:lnTo>
                <a:lnTo>
                  <a:pt x="74660" y="23180"/>
                </a:lnTo>
                <a:lnTo>
                  <a:pt x="74590" y="23270"/>
                </a:lnTo>
                <a:lnTo>
                  <a:pt x="74540" y="23410"/>
                </a:lnTo>
                <a:lnTo>
                  <a:pt x="74520" y="23530"/>
                </a:lnTo>
                <a:lnTo>
                  <a:pt x="74490" y="23890"/>
                </a:lnTo>
                <a:lnTo>
                  <a:pt x="74470" y="24030"/>
                </a:lnTo>
                <a:lnTo>
                  <a:pt x="74390" y="24350"/>
                </a:lnTo>
                <a:lnTo>
                  <a:pt x="74260" y="24730"/>
                </a:lnTo>
                <a:lnTo>
                  <a:pt x="74150" y="24980"/>
                </a:lnTo>
                <a:lnTo>
                  <a:pt x="74040" y="25130"/>
                </a:lnTo>
                <a:lnTo>
                  <a:pt x="73960" y="25210"/>
                </a:lnTo>
                <a:lnTo>
                  <a:pt x="73810" y="25270"/>
                </a:lnTo>
                <a:lnTo>
                  <a:pt x="73650" y="25590"/>
                </a:lnTo>
                <a:lnTo>
                  <a:pt x="73540" y="25720"/>
                </a:lnTo>
                <a:lnTo>
                  <a:pt x="73500" y="25800"/>
                </a:lnTo>
                <a:lnTo>
                  <a:pt x="73470" y="25910"/>
                </a:lnTo>
                <a:lnTo>
                  <a:pt x="73430" y="26130"/>
                </a:lnTo>
                <a:lnTo>
                  <a:pt x="73430" y="26250"/>
                </a:lnTo>
                <a:lnTo>
                  <a:pt x="73440" y="26320"/>
                </a:lnTo>
                <a:lnTo>
                  <a:pt x="73460" y="26380"/>
                </a:lnTo>
                <a:lnTo>
                  <a:pt x="73520" y="26490"/>
                </a:lnTo>
                <a:lnTo>
                  <a:pt x="73560" y="26540"/>
                </a:lnTo>
                <a:lnTo>
                  <a:pt x="74190" y="26980"/>
                </a:lnTo>
                <a:lnTo>
                  <a:pt x="74340" y="27190"/>
                </a:lnTo>
                <a:lnTo>
                  <a:pt x="74570" y="27600"/>
                </a:lnTo>
                <a:lnTo>
                  <a:pt x="74620" y="27740"/>
                </a:lnTo>
                <a:lnTo>
                  <a:pt x="74660" y="27970"/>
                </a:lnTo>
                <a:lnTo>
                  <a:pt x="74650" y="28100"/>
                </a:lnTo>
                <a:lnTo>
                  <a:pt x="74610" y="28260"/>
                </a:lnTo>
                <a:lnTo>
                  <a:pt x="74510" y="28580"/>
                </a:lnTo>
                <a:lnTo>
                  <a:pt x="74440" y="28740"/>
                </a:lnTo>
                <a:lnTo>
                  <a:pt x="74350" y="28850"/>
                </a:lnTo>
                <a:lnTo>
                  <a:pt x="73920" y="29170"/>
                </a:lnTo>
                <a:lnTo>
                  <a:pt x="73830" y="29260"/>
                </a:lnTo>
                <a:lnTo>
                  <a:pt x="73590" y="29770"/>
                </a:lnTo>
                <a:lnTo>
                  <a:pt x="73350" y="30120"/>
                </a:lnTo>
                <a:lnTo>
                  <a:pt x="73310" y="30230"/>
                </a:lnTo>
                <a:lnTo>
                  <a:pt x="73260" y="30390"/>
                </a:lnTo>
                <a:lnTo>
                  <a:pt x="73200" y="30670"/>
                </a:lnTo>
                <a:lnTo>
                  <a:pt x="73190" y="30810"/>
                </a:lnTo>
                <a:lnTo>
                  <a:pt x="73210" y="30910"/>
                </a:lnTo>
                <a:lnTo>
                  <a:pt x="73220" y="30940"/>
                </a:lnTo>
                <a:lnTo>
                  <a:pt x="73220" y="30990"/>
                </a:lnTo>
                <a:lnTo>
                  <a:pt x="73200" y="31120"/>
                </a:lnTo>
                <a:lnTo>
                  <a:pt x="73190" y="31280"/>
                </a:lnTo>
                <a:lnTo>
                  <a:pt x="73190" y="31450"/>
                </a:lnTo>
                <a:lnTo>
                  <a:pt x="73210" y="31700"/>
                </a:lnTo>
                <a:lnTo>
                  <a:pt x="73220" y="32040"/>
                </a:lnTo>
                <a:lnTo>
                  <a:pt x="73210" y="32120"/>
                </a:lnTo>
                <a:lnTo>
                  <a:pt x="73100" y="32790"/>
                </a:lnTo>
                <a:lnTo>
                  <a:pt x="73080" y="32870"/>
                </a:lnTo>
                <a:lnTo>
                  <a:pt x="73040" y="33060"/>
                </a:lnTo>
                <a:lnTo>
                  <a:pt x="73040" y="33150"/>
                </a:lnTo>
                <a:lnTo>
                  <a:pt x="73050" y="33230"/>
                </a:lnTo>
                <a:lnTo>
                  <a:pt x="73080" y="33280"/>
                </a:lnTo>
                <a:lnTo>
                  <a:pt x="73230" y="33400"/>
                </a:lnTo>
                <a:lnTo>
                  <a:pt x="73230" y="33510"/>
                </a:lnTo>
                <a:lnTo>
                  <a:pt x="73160" y="33670"/>
                </a:lnTo>
                <a:lnTo>
                  <a:pt x="72960" y="34000"/>
                </a:lnTo>
                <a:lnTo>
                  <a:pt x="72840" y="34140"/>
                </a:lnTo>
                <a:lnTo>
                  <a:pt x="72740" y="34220"/>
                </a:lnTo>
                <a:lnTo>
                  <a:pt x="72190" y="34400"/>
                </a:lnTo>
                <a:lnTo>
                  <a:pt x="72090" y="34460"/>
                </a:lnTo>
                <a:lnTo>
                  <a:pt x="71740" y="34840"/>
                </a:lnTo>
                <a:lnTo>
                  <a:pt x="71310" y="35470"/>
                </a:lnTo>
                <a:lnTo>
                  <a:pt x="71220" y="35560"/>
                </a:lnTo>
                <a:lnTo>
                  <a:pt x="71160" y="35590"/>
                </a:lnTo>
                <a:lnTo>
                  <a:pt x="71010" y="35620"/>
                </a:lnTo>
                <a:lnTo>
                  <a:pt x="70680" y="35630"/>
                </a:lnTo>
                <a:lnTo>
                  <a:pt x="70530" y="35670"/>
                </a:lnTo>
                <a:lnTo>
                  <a:pt x="70060" y="35910"/>
                </a:lnTo>
                <a:lnTo>
                  <a:pt x="69850" y="35920"/>
                </a:lnTo>
                <a:lnTo>
                  <a:pt x="69800" y="35990"/>
                </a:lnTo>
                <a:lnTo>
                  <a:pt x="69760" y="36100"/>
                </a:lnTo>
                <a:lnTo>
                  <a:pt x="69720" y="36390"/>
                </a:lnTo>
                <a:lnTo>
                  <a:pt x="69700" y="36520"/>
                </a:lnTo>
                <a:lnTo>
                  <a:pt x="69700" y="36630"/>
                </a:lnTo>
                <a:lnTo>
                  <a:pt x="69710" y="36700"/>
                </a:lnTo>
                <a:lnTo>
                  <a:pt x="69750" y="36850"/>
                </a:lnTo>
                <a:lnTo>
                  <a:pt x="69750" y="36940"/>
                </a:lnTo>
                <a:lnTo>
                  <a:pt x="69730" y="37030"/>
                </a:lnTo>
                <a:lnTo>
                  <a:pt x="69670" y="37150"/>
                </a:lnTo>
                <a:lnTo>
                  <a:pt x="69550" y="37330"/>
                </a:lnTo>
                <a:lnTo>
                  <a:pt x="69330" y="37810"/>
                </a:lnTo>
                <a:lnTo>
                  <a:pt x="69310" y="37880"/>
                </a:lnTo>
                <a:lnTo>
                  <a:pt x="69300" y="37970"/>
                </a:lnTo>
                <a:lnTo>
                  <a:pt x="69320" y="38120"/>
                </a:lnTo>
                <a:lnTo>
                  <a:pt x="69510" y="38660"/>
                </a:lnTo>
                <a:lnTo>
                  <a:pt x="69550" y="38810"/>
                </a:lnTo>
                <a:lnTo>
                  <a:pt x="69570" y="38970"/>
                </a:lnTo>
                <a:lnTo>
                  <a:pt x="69620" y="39130"/>
                </a:lnTo>
                <a:lnTo>
                  <a:pt x="69650" y="39280"/>
                </a:lnTo>
                <a:lnTo>
                  <a:pt x="69670" y="39450"/>
                </a:lnTo>
                <a:lnTo>
                  <a:pt x="69670" y="39610"/>
                </a:lnTo>
                <a:lnTo>
                  <a:pt x="69650" y="39790"/>
                </a:lnTo>
                <a:lnTo>
                  <a:pt x="69600" y="40050"/>
                </a:lnTo>
                <a:lnTo>
                  <a:pt x="69430" y="40810"/>
                </a:lnTo>
                <a:lnTo>
                  <a:pt x="69230" y="41500"/>
                </a:lnTo>
                <a:lnTo>
                  <a:pt x="67670" y="44700"/>
                </a:lnTo>
                <a:lnTo>
                  <a:pt x="63000" y="41890"/>
                </a:lnTo>
                <a:lnTo>
                  <a:pt x="58840" y="39420"/>
                </a:lnTo>
                <a:lnTo>
                  <a:pt x="56490" y="38050"/>
                </a:lnTo>
                <a:lnTo>
                  <a:pt x="55670" y="37550"/>
                </a:lnTo>
                <a:lnTo>
                  <a:pt x="54900" y="36830"/>
                </a:lnTo>
                <a:lnTo>
                  <a:pt x="55260" y="35250"/>
                </a:lnTo>
                <a:lnTo>
                  <a:pt x="55460" y="33970"/>
                </a:lnTo>
                <a:lnTo>
                  <a:pt x="55500" y="33600"/>
                </a:lnTo>
                <a:lnTo>
                  <a:pt x="55520" y="33170"/>
                </a:lnTo>
                <a:lnTo>
                  <a:pt x="55520" y="32640"/>
                </a:lnTo>
                <a:lnTo>
                  <a:pt x="55490" y="31650"/>
                </a:lnTo>
                <a:lnTo>
                  <a:pt x="55400" y="30890"/>
                </a:lnTo>
                <a:lnTo>
                  <a:pt x="55320" y="30440"/>
                </a:lnTo>
                <a:lnTo>
                  <a:pt x="55260" y="30230"/>
                </a:lnTo>
                <a:lnTo>
                  <a:pt x="55120" y="30010"/>
                </a:lnTo>
                <a:lnTo>
                  <a:pt x="55000" y="29890"/>
                </a:lnTo>
                <a:lnTo>
                  <a:pt x="54330" y="29460"/>
                </a:lnTo>
                <a:lnTo>
                  <a:pt x="53970" y="29040"/>
                </a:lnTo>
                <a:lnTo>
                  <a:pt x="53830" y="28780"/>
                </a:lnTo>
                <a:lnTo>
                  <a:pt x="53720" y="28470"/>
                </a:lnTo>
                <a:lnTo>
                  <a:pt x="53620" y="27790"/>
                </a:lnTo>
                <a:lnTo>
                  <a:pt x="53570" y="27590"/>
                </a:lnTo>
                <a:lnTo>
                  <a:pt x="53510" y="27490"/>
                </a:lnTo>
                <a:lnTo>
                  <a:pt x="53430" y="27440"/>
                </a:lnTo>
                <a:lnTo>
                  <a:pt x="52870" y="27360"/>
                </a:lnTo>
                <a:lnTo>
                  <a:pt x="52760" y="27300"/>
                </a:lnTo>
                <a:lnTo>
                  <a:pt x="52670" y="27200"/>
                </a:lnTo>
                <a:lnTo>
                  <a:pt x="52610" y="27050"/>
                </a:lnTo>
                <a:lnTo>
                  <a:pt x="52590" y="26840"/>
                </a:lnTo>
                <a:lnTo>
                  <a:pt x="52560" y="26650"/>
                </a:lnTo>
                <a:lnTo>
                  <a:pt x="52480" y="26440"/>
                </a:lnTo>
                <a:lnTo>
                  <a:pt x="52370" y="26310"/>
                </a:lnTo>
                <a:lnTo>
                  <a:pt x="52240" y="26210"/>
                </a:lnTo>
                <a:lnTo>
                  <a:pt x="52120" y="26150"/>
                </a:lnTo>
                <a:lnTo>
                  <a:pt x="52040" y="26080"/>
                </a:lnTo>
                <a:lnTo>
                  <a:pt x="51990" y="25990"/>
                </a:lnTo>
                <a:lnTo>
                  <a:pt x="52000" y="25830"/>
                </a:lnTo>
                <a:lnTo>
                  <a:pt x="52040" y="25700"/>
                </a:lnTo>
                <a:lnTo>
                  <a:pt x="52130" y="25500"/>
                </a:lnTo>
                <a:lnTo>
                  <a:pt x="52160" y="25420"/>
                </a:lnTo>
                <a:lnTo>
                  <a:pt x="52170" y="25330"/>
                </a:lnTo>
                <a:lnTo>
                  <a:pt x="52170" y="25270"/>
                </a:lnTo>
                <a:lnTo>
                  <a:pt x="52170" y="25100"/>
                </a:lnTo>
                <a:lnTo>
                  <a:pt x="52170" y="25040"/>
                </a:lnTo>
                <a:lnTo>
                  <a:pt x="52190" y="24980"/>
                </a:lnTo>
                <a:lnTo>
                  <a:pt x="52210" y="24950"/>
                </a:lnTo>
                <a:lnTo>
                  <a:pt x="52390" y="24730"/>
                </a:lnTo>
                <a:lnTo>
                  <a:pt x="52430" y="24650"/>
                </a:lnTo>
                <a:lnTo>
                  <a:pt x="52450" y="24580"/>
                </a:lnTo>
                <a:lnTo>
                  <a:pt x="52470" y="24510"/>
                </a:lnTo>
                <a:lnTo>
                  <a:pt x="52460" y="24440"/>
                </a:lnTo>
                <a:lnTo>
                  <a:pt x="52450" y="24350"/>
                </a:lnTo>
                <a:lnTo>
                  <a:pt x="52400" y="24260"/>
                </a:lnTo>
                <a:lnTo>
                  <a:pt x="52250" y="24100"/>
                </a:lnTo>
                <a:lnTo>
                  <a:pt x="52130" y="23940"/>
                </a:lnTo>
                <a:lnTo>
                  <a:pt x="51940" y="23800"/>
                </a:lnTo>
                <a:lnTo>
                  <a:pt x="51820" y="23670"/>
                </a:lnTo>
                <a:lnTo>
                  <a:pt x="51750" y="23620"/>
                </a:lnTo>
                <a:lnTo>
                  <a:pt x="51480" y="23570"/>
                </a:lnTo>
                <a:lnTo>
                  <a:pt x="51430" y="23550"/>
                </a:lnTo>
                <a:lnTo>
                  <a:pt x="51400" y="23510"/>
                </a:lnTo>
                <a:lnTo>
                  <a:pt x="51240" y="23250"/>
                </a:lnTo>
                <a:lnTo>
                  <a:pt x="51180" y="23180"/>
                </a:lnTo>
                <a:lnTo>
                  <a:pt x="51120" y="23140"/>
                </a:lnTo>
                <a:lnTo>
                  <a:pt x="51000" y="23100"/>
                </a:lnTo>
                <a:lnTo>
                  <a:pt x="50980" y="23090"/>
                </a:lnTo>
                <a:lnTo>
                  <a:pt x="50950" y="23060"/>
                </a:lnTo>
                <a:lnTo>
                  <a:pt x="50930" y="23040"/>
                </a:lnTo>
                <a:lnTo>
                  <a:pt x="50890" y="22960"/>
                </a:lnTo>
                <a:lnTo>
                  <a:pt x="50870" y="22900"/>
                </a:lnTo>
                <a:lnTo>
                  <a:pt x="50860" y="22820"/>
                </a:lnTo>
                <a:lnTo>
                  <a:pt x="50870" y="22720"/>
                </a:lnTo>
                <a:lnTo>
                  <a:pt x="50890" y="22660"/>
                </a:lnTo>
                <a:lnTo>
                  <a:pt x="50920" y="22620"/>
                </a:lnTo>
                <a:lnTo>
                  <a:pt x="51010" y="22540"/>
                </a:lnTo>
                <a:lnTo>
                  <a:pt x="51060" y="22480"/>
                </a:lnTo>
                <a:lnTo>
                  <a:pt x="51100" y="22410"/>
                </a:lnTo>
                <a:lnTo>
                  <a:pt x="51120" y="22330"/>
                </a:lnTo>
                <a:lnTo>
                  <a:pt x="51130" y="22170"/>
                </a:lnTo>
                <a:lnTo>
                  <a:pt x="51140" y="22100"/>
                </a:lnTo>
                <a:lnTo>
                  <a:pt x="51170" y="22040"/>
                </a:lnTo>
                <a:lnTo>
                  <a:pt x="51260" y="21910"/>
                </a:lnTo>
                <a:lnTo>
                  <a:pt x="51300" y="21840"/>
                </a:lnTo>
                <a:lnTo>
                  <a:pt x="51320" y="21750"/>
                </a:lnTo>
                <a:lnTo>
                  <a:pt x="51320" y="21500"/>
                </a:lnTo>
                <a:lnTo>
                  <a:pt x="51340" y="21410"/>
                </a:lnTo>
                <a:lnTo>
                  <a:pt x="51370" y="21340"/>
                </a:lnTo>
                <a:lnTo>
                  <a:pt x="51430" y="21290"/>
                </a:lnTo>
                <a:lnTo>
                  <a:pt x="51770" y="21010"/>
                </a:lnTo>
                <a:lnTo>
                  <a:pt x="51830" y="20910"/>
                </a:lnTo>
                <a:lnTo>
                  <a:pt x="51850" y="20800"/>
                </a:lnTo>
                <a:lnTo>
                  <a:pt x="51840" y="20610"/>
                </a:lnTo>
                <a:lnTo>
                  <a:pt x="51830" y="20500"/>
                </a:lnTo>
                <a:lnTo>
                  <a:pt x="51760" y="20380"/>
                </a:lnTo>
                <a:lnTo>
                  <a:pt x="51700" y="20300"/>
                </a:lnTo>
                <a:lnTo>
                  <a:pt x="51650" y="20200"/>
                </a:lnTo>
                <a:lnTo>
                  <a:pt x="51620" y="20080"/>
                </a:lnTo>
                <a:lnTo>
                  <a:pt x="51630" y="19940"/>
                </a:lnTo>
                <a:lnTo>
                  <a:pt x="51650" y="19850"/>
                </a:lnTo>
                <a:lnTo>
                  <a:pt x="51670" y="19780"/>
                </a:lnTo>
                <a:lnTo>
                  <a:pt x="51650" y="19650"/>
                </a:lnTo>
                <a:lnTo>
                  <a:pt x="51600" y="19480"/>
                </a:lnTo>
                <a:lnTo>
                  <a:pt x="51470" y="19140"/>
                </a:lnTo>
                <a:lnTo>
                  <a:pt x="51390" y="19000"/>
                </a:lnTo>
                <a:lnTo>
                  <a:pt x="51310" y="18920"/>
                </a:lnTo>
                <a:lnTo>
                  <a:pt x="51140" y="18860"/>
                </a:lnTo>
                <a:lnTo>
                  <a:pt x="50740" y="18430"/>
                </a:lnTo>
                <a:lnTo>
                  <a:pt x="50430" y="18200"/>
                </a:lnTo>
                <a:lnTo>
                  <a:pt x="50360" y="18120"/>
                </a:lnTo>
                <a:lnTo>
                  <a:pt x="50310" y="18000"/>
                </a:lnTo>
                <a:lnTo>
                  <a:pt x="50290" y="17860"/>
                </a:lnTo>
                <a:lnTo>
                  <a:pt x="50300" y="17660"/>
                </a:lnTo>
                <a:lnTo>
                  <a:pt x="50320" y="17520"/>
                </a:lnTo>
                <a:lnTo>
                  <a:pt x="50350" y="17410"/>
                </a:lnTo>
                <a:lnTo>
                  <a:pt x="50390" y="17320"/>
                </a:lnTo>
                <a:lnTo>
                  <a:pt x="50430" y="17260"/>
                </a:lnTo>
                <a:lnTo>
                  <a:pt x="50480" y="17210"/>
                </a:lnTo>
                <a:lnTo>
                  <a:pt x="50530" y="17190"/>
                </a:lnTo>
                <a:lnTo>
                  <a:pt x="50820" y="17170"/>
                </a:lnTo>
                <a:lnTo>
                  <a:pt x="50900" y="17140"/>
                </a:lnTo>
                <a:lnTo>
                  <a:pt x="50960" y="17090"/>
                </a:lnTo>
                <a:lnTo>
                  <a:pt x="51020" y="17020"/>
                </a:lnTo>
                <a:lnTo>
                  <a:pt x="51230" y="16660"/>
                </a:lnTo>
                <a:lnTo>
                  <a:pt x="51290" y="16530"/>
                </a:lnTo>
                <a:lnTo>
                  <a:pt x="51320" y="16400"/>
                </a:lnTo>
                <a:lnTo>
                  <a:pt x="51330" y="16260"/>
                </a:lnTo>
                <a:lnTo>
                  <a:pt x="51330" y="16090"/>
                </a:lnTo>
                <a:lnTo>
                  <a:pt x="51310" y="15910"/>
                </a:lnTo>
                <a:lnTo>
                  <a:pt x="51270" y="15770"/>
                </a:lnTo>
                <a:lnTo>
                  <a:pt x="51220" y="15670"/>
                </a:lnTo>
                <a:lnTo>
                  <a:pt x="51120" y="15580"/>
                </a:lnTo>
                <a:lnTo>
                  <a:pt x="50980" y="15500"/>
                </a:lnTo>
                <a:lnTo>
                  <a:pt x="50950" y="15460"/>
                </a:lnTo>
                <a:lnTo>
                  <a:pt x="50930" y="15410"/>
                </a:lnTo>
                <a:lnTo>
                  <a:pt x="50950" y="15330"/>
                </a:lnTo>
                <a:lnTo>
                  <a:pt x="50990" y="15270"/>
                </a:lnTo>
                <a:lnTo>
                  <a:pt x="51040" y="15220"/>
                </a:lnTo>
                <a:lnTo>
                  <a:pt x="51100" y="15190"/>
                </a:lnTo>
                <a:lnTo>
                  <a:pt x="51140" y="15140"/>
                </a:lnTo>
                <a:lnTo>
                  <a:pt x="51160" y="15090"/>
                </a:lnTo>
                <a:lnTo>
                  <a:pt x="51170" y="15040"/>
                </a:lnTo>
                <a:lnTo>
                  <a:pt x="51170" y="14970"/>
                </a:lnTo>
                <a:lnTo>
                  <a:pt x="51160" y="14830"/>
                </a:lnTo>
                <a:lnTo>
                  <a:pt x="51160" y="14750"/>
                </a:lnTo>
                <a:lnTo>
                  <a:pt x="51170" y="14680"/>
                </a:lnTo>
                <a:lnTo>
                  <a:pt x="51170" y="14650"/>
                </a:lnTo>
                <a:lnTo>
                  <a:pt x="51180" y="14630"/>
                </a:lnTo>
                <a:lnTo>
                  <a:pt x="51180" y="14620"/>
                </a:lnTo>
                <a:lnTo>
                  <a:pt x="51200" y="14580"/>
                </a:lnTo>
                <a:lnTo>
                  <a:pt x="51240" y="14540"/>
                </a:lnTo>
                <a:lnTo>
                  <a:pt x="51390" y="14410"/>
                </a:lnTo>
                <a:lnTo>
                  <a:pt x="51380" y="14250"/>
                </a:lnTo>
                <a:lnTo>
                  <a:pt x="51280" y="14020"/>
                </a:lnTo>
                <a:lnTo>
                  <a:pt x="50590" y="13180"/>
                </a:lnTo>
                <a:lnTo>
                  <a:pt x="50500" y="13030"/>
                </a:lnTo>
                <a:lnTo>
                  <a:pt x="50220" y="12440"/>
                </a:lnTo>
                <a:lnTo>
                  <a:pt x="50080" y="12050"/>
                </a:lnTo>
                <a:lnTo>
                  <a:pt x="50010" y="11910"/>
                </a:lnTo>
                <a:lnTo>
                  <a:pt x="49950" y="11810"/>
                </a:lnTo>
                <a:lnTo>
                  <a:pt x="49570" y="11450"/>
                </a:lnTo>
                <a:lnTo>
                  <a:pt x="49530" y="11430"/>
                </a:lnTo>
                <a:lnTo>
                  <a:pt x="49530" y="11420"/>
                </a:lnTo>
                <a:lnTo>
                  <a:pt x="49610" y="11300"/>
                </a:lnTo>
                <a:lnTo>
                  <a:pt x="49900" y="11040"/>
                </a:lnTo>
                <a:lnTo>
                  <a:pt x="50630" y="10770"/>
                </a:lnTo>
                <a:lnTo>
                  <a:pt x="50890" y="10890"/>
                </a:lnTo>
                <a:lnTo>
                  <a:pt x="50830" y="11550"/>
                </a:lnTo>
                <a:lnTo>
                  <a:pt x="50990" y="11480"/>
                </a:lnTo>
                <a:lnTo>
                  <a:pt x="51100" y="11300"/>
                </a:lnTo>
                <a:lnTo>
                  <a:pt x="51290" y="10870"/>
                </a:lnTo>
                <a:lnTo>
                  <a:pt x="51250" y="10660"/>
                </a:lnTo>
                <a:lnTo>
                  <a:pt x="51230" y="10590"/>
                </a:lnTo>
                <a:lnTo>
                  <a:pt x="51380" y="10470"/>
                </a:lnTo>
                <a:lnTo>
                  <a:pt x="51600" y="10510"/>
                </a:lnTo>
                <a:lnTo>
                  <a:pt x="52010" y="10710"/>
                </a:lnTo>
                <a:lnTo>
                  <a:pt x="51950" y="11020"/>
                </a:lnTo>
                <a:lnTo>
                  <a:pt x="51810" y="11460"/>
                </a:lnTo>
                <a:lnTo>
                  <a:pt x="51790" y="11760"/>
                </a:lnTo>
                <a:lnTo>
                  <a:pt x="51880" y="11760"/>
                </a:lnTo>
                <a:lnTo>
                  <a:pt x="52470" y="11130"/>
                </a:lnTo>
                <a:lnTo>
                  <a:pt x="52710" y="11190"/>
                </a:lnTo>
                <a:lnTo>
                  <a:pt x="52910" y="11430"/>
                </a:lnTo>
                <a:lnTo>
                  <a:pt x="53080" y="11700"/>
                </a:lnTo>
                <a:lnTo>
                  <a:pt x="53230" y="11830"/>
                </a:lnTo>
                <a:lnTo>
                  <a:pt x="53310" y="11970"/>
                </a:lnTo>
                <a:lnTo>
                  <a:pt x="53210" y="12290"/>
                </a:lnTo>
                <a:lnTo>
                  <a:pt x="52980" y="12810"/>
                </a:lnTo>
                <a:lnTo>
                  <a:pt x="53080" y="12820"/>
                </a:lnTo>
                <a:lnTo>
                  <a:pt x="53200" y="12790"/>
                </a:lnTo>
                <a:lnTo>
                  <a:pt x="53310" y="12710"/>
                </a:lnTo>
                <a:lnTo>
                  <a:pt x="53400" y="12600"/>
                </a:lnTo>
                <a:lnTo>
                  <a:pt x="53490" y="12520"/>
                </a:lnTo>
                <a:lnTo>
                  <a:pt x="53600" y="12610"/>
                </a:lnTo>
                <a:lnTo>
                  <a:pt x="53710" y="12740"/>
                </a:lnTo>
                <a:lnTo>
                  <a:pt x="53800" y="12810"/>
                </a:lnTo>
                <a:lnTo>
                  <a:pt x="53930" y="12960"/>
                </a:lnTo>
                <a:lnTo>
                  <a:pt x="54010" y="13320"/>
                </a:lnTo>
                <a:lnTo>
                  <a:pt x="54070" y="13730"/>
                </a:lnTo>
                <a:lnTo>
                  <a:pt x="54160" y="14040"/>
                </a:lnTo>
                <a:lnTo>
                  <a:pt x="54010" y="14650"/>
                </a:lnTo>
                <a:lnTo>
                  <a:pt x="53940" y="15010"/>
                </a:lnTo>
                <a:lnTo>
                  <a:pt x="53970" y="15160"/>
                </a:lnTo>
                <a:lnTo>
                  <a:pt x="54560" y="15320"/>
                </a:lnTo>
                <a:lnTo>
                  <a:pt x="54940" y="15560"/>
                </a:lnTo>
                <a:lnTo>
                  <a:pt x="55550" y="15650"/>
                </a:lnTo>
                <a:lnTo>
                  <a:pt x="55630" y="15720"/>
                </a:lnTo>
                <a:lnTo>
                  <a:pt x="55720" y="15870"/>
                </a:lnTo>
                <a:lnTo>
                  <a:pt x="55860" y="16200"/>
                </a:lnTo>
                <a:lnTo>
                  <a:pt x="56050" y="16360"/>
                </a:lnTo>
                <a:lnTo>
                  <a:pt x="56110" y="16560"/>
                </a:lnTo>
                <a:lnTo>
                  <a:pt x="56150" y="16800"/>
                </a:lnTo>
                <a:lnTo>
                  <a:pt x="56230" y="17060"/>
                </a:lnTo>
                <a:lnTo>
                  <a:pt x="56240" y="17150"/>
                </a:lnTo>
                <a:lnTo>
                  <a:pt x="56270" y="17220"/>
                </a:lnTo>
                <a:lnTo>
                  <a:pt x="56330" y="17250"/>
                </a:lnTo>
                <a:lnTo>
                  <a:pt x="56490" y="17220"/>
                </a:lnTo>
                <a:lnTo>
                  <a:pt x="56560" y="17240"/>
                </a:lnTo>
                <a:lnTo>
                  <a:pt x="56620" y="17310"/>
                </a:lnTo>
                <a:lnTo>
                  <a:pt x="56700" y="17560"/>
                </a:lnTo>
                <a:lnTo>
                  <a:pt x="56720" y="17730"/>
                </a:lnTo>
                <a:lnTo>
                  <a:pt x="56700" y="18290"/>
                </a:lnTo>
                <a:lnTo>
                  <a:pt x="56740" y="18520"/>
                </a:lnTo>
                <a:lnTo>
                  <a:pt x="56890" y="18880"/>
                </a:lnTo>
                <a:lnTo>
                  <a:pt x="56930" y="19030"/>
                </a:lnTo>
                <a:lnTo>
                  <a:pt x="56930" y="19870"/>
                </a:lnTo>
                <a:lnTo>
                  <a:pt x="56960" y="20000"/>
                </a:lnTo>
                <a:lnTo>
                  <a:pt x="57030" y="20060"/>
                </a:lnTo>
                <a:lnTo>
                  <a:pt x="57270" y="20410"/>
                </a:lnTo>
                <a:lnTo>
                  <a:pt x="57660" y="20820"/>
                </a:lnTo>
                <a:lnTo>
                  <a:pt x="57610" y="21090"/>
                </a:lnTo>
                <a:lnTo>
                  <a:pt x="57660" y="21450"/>
                </a:lnTo>
                <a:lnTo>
                  <a:pt x="57750" y="21730"/>
                </a:lnTo>
                <a:lnTo>
                  <a:pt x="57890" y="21780"/>
                </a:lnTo>
                <a:lnTo>
                  <a:pt x="57990" y="21530"/>
                </a:lnTo>
                <a:lnTo>
                  <a:pt x="57990" y="21160"/>
                </a:lnTo>
                <a:lnTo>
                  <a:pt x="57920" y="20800"/>
                </a:lnTo>
                <a:lnTo>
                  <a:pt x="57830" y="20560"/>
                </a:lnTo>
                <a:lnTo>
                  <a:pt x="57770" y="20490"/>
                </a:lnTo>
                <a:lnTo>
                  <a:pt x="57600" y="20350"/>
                </a:lnTo>
                <a:lnTo>
                  <a:pt x="57550" y="20280"/>
                </a:lnTo>
                <a:lnTo>
                  <a:pt x="57510" y="20050"/>
                </a:lnTo>
                <a:lnTo>
                  <a:pt x="57540" y="19920"/>
                </a:lnTo>
                <a:lnTo>
                  <a:pt x="57580" y="19830"/>
                </a:lnTo>
                <a:lnTo>
                  <a:pt x="57610" y="19710"/>
                </a:lnTo>
                <a:lnTo>
                  <a:pt x="57600" y="19530"/>
                </a:lnTo>
                <a:lnTo>
                  <a:pt x="57580" y="19390"/>
                </a:lnTo>
                <a:lnTo>
                  <a:pt x="57580" y="19240"/>
                </a:lnTo>
                <a:lnTo>
                  <a:pt x="57610" y="19030"/>
                </a:lnTo>
                <a:lnTo>
                  <a:pt x="57650" y="18950"/>
                </a:lnTo>
                <a:lnTo>
                  <a:pt x="57790" y="18820"/>
                </a:lnTo>
                <a:lnTo>
                  <a:pt x="57830" y="18760"/>
                </a:lnTo>
                <a:lnTo>
                  <a:pt x="57880" y="18380"/>
                </a:lnTo>
                <a:lnTo>
                  <a:pt x="57860" y="18060"/>
                </a:lnTo>
                <a:lnTo>
                  <a:pt x="57610" y="17110"/>
                </a:lnTo>
                <a:lnTo>
                  <a:pt x="57600" y="17040"/>
                </a:lnTo>
                <a:lnTo>
                  <a:pt x="57610" y="16760"/>
                </a:lnTo>
                <a:lnTo>
                  <a:pt x="57590" y="16690"/>
                </a:lnTo>
                <a:lnTo>
                  <a:pt x="57540" y="16690"/>
                </a:lnTo>
                <a:lnTo>
                  <a:pt x="57480" y="16710"/>
                </a:lnTo>
                <a:lnTo>
                  <a:pt x="57430" y="16700"/>
                </a:lnTo>
                <a:lnTo>
                  <a:pt x="57270" y="16340"/>
                </a:lnTo>
                <a:lnTo>
                  <a:pt x="57210" y="16270"/>
                </a:lnTo>
                <a:lnTo>
                  <a:pt x="57200" y="16250"/>
                </a:lnTo>
                <a:lnTo>
                  <a:pt x="57190" y="16200"/>
                </a:lnTo>
                <a:lnTo>
                  <a:pt x="57170" y="16160"/>
                </a:lnTo>
                <a:lnTo>
                  <a:pt x="57120" y="16140"/>
                </a:lnTo>
                <a:lnTo>
                  <a:pt x="57080" y="16190"/>
                </a:lnTo>
                <a:lnTo>
                  <a:pt x="57010" y="16380"/>
                </a:lnTo>
                <a:lnTo>
                  <a:pt x="56980" y="16420"/>
                </a:lnTo>
                <a:lnTo>
                  <a:pt x="56870" y="16340"/>
                </a:lnTo>
                <a:lnTo>
                  <a:pt x="56620" y="16020"/>
                </a:lnTo>
                <a:lnTo>
                  <a:pt x="56530" y="15870"/>
                </a:lnTo>
                <a:lnTo>
                  <a:pt x="56610" y="15580"/>
                </a:lnTo>
                <a:lnTo>
                  <a:pt x="56580" y="15310"/>
                </a:lnTo>
                <a:lnTo>
                  <a:pt x="56480" y="15110"/>
                </a:lnTo>
                <a:lnTo>
                  <a:pt x="56240" y="14950"/>
                </a:lnTo>
                <a:lnTo>
                  <a:pt x="56070" y="14530"/>
                </a:lnTo>
                <a:lnTo>
                  <a:pt x="55970" y="14340"/>
                </a:lnTo>
                <a:lnTo>
                  <a:pt x="55970" y="14200"/>
                </a:lnTo>
                <a:lnTo>
                  <a:pt x="56030" y="14200"/>
                </a:lnTo>
                <a:lnTo>
                  <a:pt x="56030" y="14040"/>
                </a:lnTo>
                <a:lnTo>
                  <a:pt x="55800" y="13480"/>
                </a:lnTo>
                <a:lnTo>
                  <a:pt x="55700" y="12530"/>
                </a:lnTo>
                <a:lnTo>
                  <a:pt x="55750" y="11580"/>
                </a:lnTo>
                <a:lnTo>
                  <a:pt x="55970" y="10990"/>
                </a:lnTo>
                <a:lnTo>
                  <a:pt x="56080" y="10940"/>
                </a:lnTo>
                <a:lnTo>
                  <a:pt x="56820" y="10990"/>
                </a:lnTo>
                <a:lnTo>
                  <a:pt x="56930" y="11060"/>
                </a:lnTo>
                <a:lnTo>
                  <a:pt x="57130" y="11230"/>
                </a:lnTo>
                <a:lnTo>
                  <a:pt x="57240" y="11270"/>
                </a:lnTo>
                <a:lnTo>
                  <a:pt x="57590" y="11230"/>
                </a:lnTo>
                <a:lnTo>
                  <a:pt x="57720" y="11270"/>
                </a:lnTo>
                <a:lnTo>
                  <a:pt x="57700" y="11340"/>
                </a:lnTo>
                <a:lnTo>
                  <a:pt x="57700" y="11370"/>
                </a:lnTo>
                <a:lnTo>
                  <a:pt x="57700" y="11380"/>
                </a:lnTo>
                <a:lnTo>
                  <a:pt x="57660" y="11420"/>
                </a:lnTo>
                <a:lnTo>
                  <a:pt x="57970" y="11600"/>
                </a:lnTo>
                <a:lnTo>
                  <a:pt x="58780" y="11390"/>
                </a:lnTo>
                <a:lnTo>
                  <a:pt x="59130" y="11550"/>
                </a:lnTo>
                <a:lnTo>
                  <a:pt x="59200" y="11700"/>
                </a:lnTo>
                <a:lnTo>
                  <a:pt x="59280" y="12110"/>
                </a:lnTo>
                <a:lnTo>
                  <a:pt x="59360" y="12260"/>
                </a:lnTo>
                <a:lnTo>
                  <a:pt x="59450" y="12300"/>
                </a:lnTo>
                <a:lnTo>
                  <a:pt x="59780" y="12260"/>
                </a:lnTo>
                <a:lnTo>
                  <a:pt x="59920" y="12340"/>
                </a:lnTo>
                <a:lnTo>
                  <a:pt x="60190" y="12720"/>
                </a:lnTo>
                <a:lnTo>
                  <a:pt x="60340" y="12810"/>
                </a:lnTo>
                <a:lnTo>
                  <a:pt x="60450" y="12910"/>
                </a:lnTo>
                <a:lnTo>
                  <a:pt x="60780" y="13420"/>
                </a:lnTo>
                <a:lnTo>
                  <a:pt x="60880" y="13640"/>
                </a:lnTo>
                <a:lnTo>
                  <a:pt x="61010" y="14230"/>
                </a:lnTo>
                <a:lnTo>
                  <a:pt x="61110" y="14500"/>
                </a:lnTo>
                <a:lnTo>
                  <a:pt x="61370" y="14700"/>
                </a:lnTo>
                <a:lnTo>
                  <a:pt x="61510" y="14900"/>
                </a:lnTo>
                <a:lnTo>
                  <a:pt x="61720" y="15320"/>
                </a:lnTo>
                <a:lnTo>
                  <a:pt x="62000" y="16160"/>
                </a:lnTo>
                <a:lnTo>
                  <a:pt x="62120" y="16420"/>
                </a:lnTo>
                <a:lnTo>
                  <a:pt x="62160" y="16030"/>
                </a:lnTo>
                <a:lnTo>
                  <a:pt x="62090" y="15730"/>
                </a:lnTo>
                <a:lnTo>
                  <a:pt x="61980" y="15460"/>
                </a:lnTo>
                <a:lnTo>
                  <a:pt x="61890" y="15160"/>
                </a:lnTo>
                <a:lnTo>
                  <a:pt x="62050" y="15170"/>
                </a:lnTo>
                <a:lnTo>
                  <a:pt x="62240" y="15120"/>
                </a:lnTo>
                <a:lnTo>
                  <a:pt x="62430" y="15020"/>
                </a:lnTo>
                <a:lnTo>
                  <a:pt x="62570" y="14890"/>
                </a:lnTo>
                <a:lnTo>
                  <a:pt x="61820" y="14930"/>
                </a:lnTo>
                <a:lnTo>
                  <a:pt x="61620" y="14760"/>
                </a:lnTo>
                <a:lnTo>
                  <a:pt x="62930" y="14740"/>
                </a:lnTo>
                <a:lnTo>
                  <a:pt x="63020" y="14840"/>
                </a:lnTo>
                <a:lnTo>
                  <a:pt x="63080" y="15070"/>
                </a:lnTo>
                <a:lnTo>
                  <a:pt x="63200" y="15440"/>
                </a:lnTo>
                <a:lnTo>
                  <a:pt x="63250" y="15440"/>
                </a:lnTo>
                <a:lnTo>
                  <a:pt x="63290" y="15300"/>
                </a:lnTo>
                <a:lnTo>
                  <a:pt x="63300" y="15150"/>
                </a:lnTo>
                <a:lnTo>
                  <a:pt x="63270" y="15010"/>
                </a:lnTo>
                <a:lnTo>
                  <a:pt x="63200" y="14890"/>
                </a:lnTo>
                <a:lnTo>
                  <a:pt x="63200" y="14760"/>
                </a:lnTo>
                <a:lnTo>
                  <a:pt x="63300" y="14670"/>
                </a:lnTo>
                <a:lnTo>
                  <a:pt x="63400" y="14520"/>
                </a:lnTo>
                <a:lnTo>
                  <a:pt x="63450" y="14310"/>
                </a:lnTo>
                <a:lnTo>
                  <a:pt x="63420" y="14040"/>
                </a:lnTo>
                <a:lnTo>
                  <a:pt x="63550" y="13900"/>
                </a:lnTo>
                <a:lnTo>
                  <a:pt x="63600" y="13800"/>
                </a:lnTo>
                <a:lnTo>
                  <a:pt x="63650" y="13640"/>
                </a:lnTo>
                <a:lnTo>
                  <a:pt x="63650" y="13530"/>
                </a:lnTo>
                <a:lnTo>
                  <a:pt x="63630" y="13210"/>
                </a:lnTo>
                <a:lnTo>
                  <a:pt x="63650" y="12950"/>
                </a:lnTo>
                <a:lnTo>
                  <a:pt x="63750" y="12670"/>
                </a:lnTo>
                <a:lnTo>
                  <a:pt x="63960" y="12400"/>
                </a:lnTo>
                <a:lnTo>
                  <a:pt x="64200" y="12200"/>
                </a:lnTo>
                <a:lnTo>
                  <a:pt x="64410" y="12120"/>
                </a:lnTo>
                <a:lnTo>
                  <a:pt x="64500" y="12010"/>
                </a:lnTo>
                <a:lnTo>
                  <a:pt x="64540" y="11770"/>
                </a:lnTo>
                <a:lnTo>
                  <a:pt x="64550" y="11530"/>
                </a:lnTo>
                <a:lnTo>
                  <a:pt x="64520" y="11420"/>
                </a:lnTo>
                <a:lnTo>
                  <a:pt x="64430" y="11360"/>
                </a:lnTo>
                <a:lnTo>
                  <a:pt x="64470" y="11210"/>
                </a:lnTo>
                <a:lnTo>
                  <a:pt x="64640" y="10930"/>
                </a:lnTo>
                <a:lnTo>
                  <a:pt x="64860" y="10690"/>
                </a:lnTo>
                <a:lnTo>
                  <a:pt x="65360" y="10500"/>
                </a:lnTo>
                <a:lnTo>
                  <a:pt x="65450" y="10140"/>
                </a:lnTo>
                <a:lnTo>
                  <a:pt x="65670" y="10350"/>
                </a:lnTo>
                <a:lnTo>
                  <a:pt x="66500" y="10430"/>
                </a:lnTo>
                <a:lnTo>
                  <a:pt x="66710" y="10580"/>
                </a:lnTo>
                <a:lnTo>
                  <a:pt x="66720" y="10600"/>
                </a:lnTo>
                <a:lnTo>
                  <a:pt x="66880" y="10950"/>
                </a:lnTo>
                <a:lnTo>
                  <a:pt x="67200" y="11830"/>
                </a:lnTo>
                <a:lnTo>
                  <a:pt x="67190" y="11940"/>
                </a:lnTo>
                <a:lnTo>
                  <a:pt x="67190" y="11980"/>
                </a:lnTo>
                <a:lnTo>
                  <a:pt x="67190" y="12020"/>
                </a:lnTo>
                <a:lnTo>
                  <a:pt x="67200" y="12120"/>
                </a:lnTo>
                <a:lnTo>
                  <a:pt x="67090" y="12120"/>
                </a:lnTo>
                <a:lnTo>
                  <a:pt x="67090" y="12260"/>
                </a:lnTo>
                <a:lnTo>
                  <a:pt x="67180" y="12340"/>
                </a:lnTo>
                <a:lnTo>
                  <a:pt x="67290" y="12390"/>
                </a:lnTo>
                <a:lnTo>
                  <a:pt x="67390" y="12370"/>
                </a:lnTo>
                <a:lnTo>
                  <a:pt x="67490" y="12260"/>
                </a:lnTo>
                <a:lnTo>
                  <a:pt x="67430" y="12240"/>
                </a:lnTo>
                <a:lnTo>
                  <a:pt x="67310" y="12120"/>
                </a:lnTo>
                <a:lnTo>
                  <a:pt x="67600" y="11890"/>
                </a:lnTo>
                <a:lnTo>
                  <a:pt x="68640" y="11600"/>
                </a:lnTo>
                <a:lnTo>
                  <a:pt x="68950" y="11700"/>
                </a:lnTo>
                <a:lnTo>
                  <a:pt x="68810" y="11690"/>
                </a:lnTo>
                <a:lnTo>
                  <a:pt x="68680" y="11740"/>
                </a:lnTo>
                <a:lnTo>
                  <a:pt x="68560" y="11830"/>
                </a:lnTo>
                <a:lnTo>
                  <a:pt x="68440" y="11980"/>
                </a:lnTo>
                <a:lnTo>
                  <a:pt x="68550" y="12050"/>
                </a:lnTo>
                <a:lnTo>
                  <a:pt x="68690" y="12340"/>
                </a:lnTo>
                <a:lnTo>
                  <a:pt x="68750" y="12320"/>
                </a:lnTo>
                <a:lnTo>
                  <a:pt x="68920" y="11910"/>
                </a:lnTo>
                <a:lnTo>
                  <a:pt x="69020" y="11750"/>
                </a:lnTo>
                <a:lnTo>
                  <a:pt x="69120" y="11700"/>
                </a:lnTo>
                <a:lnTo>
                  <a:pt x="69350" y="11930"/>
                </a:lnTo>
                <a:lnTo>
                  <a:pt x="69520" y="12290"/>
                </a:lnTo>
                <a:lnTo>
                  <a:pt x="69700" y="12600"/>
                </a:lnTo>
                <a:lnTo>
                  <a:pt x="69970" y="12660"/>
                </a:lnTo>
                <a:lnTo>
                  <a:pt x="69970" y="12530"/>
                </a:lnTo>
                <a:lnTo>
                  <a:pt x="69710" y="12340"/>
                </a:lnTo>
                <a:lnTo>
                  <a:pt x="69580" y="12200"/>
                </a:lnTo>
                <a:lnTo>
                  <a:pt x="69490" y="12050"/>
                </a:lnTo>
                <a:lnTo>
                  <a:pt x="69420" y="11780"/>
                </a:lnTo>
                <a:lnTo>
                  <a:pt x="69420" y="11580"/>
                </a:lnTo>
                <a:lnTo>
                  <a:pt x="69390" y="11420"/>
                </a:lnTo>
                <a:lnTo>
                  <a:pt x="69230" y="11270"/>
                </a:lnTo>
                <a:lnTo>
                  <a:pt x="69610" y="11000"/>
                </a:lnTo>
                <a:lnTo>
                  <a:pt x="70170" y="10810"/>
                </a:lnTo>
                <a:lnTo>
                  <a:pt x="70510" y="10590"/>
                </a:lnTo>
                <a:lnTo>
                  <a:pt x="70700" y="10590"/>
                </a:lnTo>
                <a:lnTo>
                  <a:pt x="69970" y="11020"/>
                </a:lnTo>
                <a:lnTo>
                  <a:pt x="69740" y="11270"/>
                </a:lnTo>
                <a:lnTo>
                  <a:pt x="70470" y="10980"/>
                </a:lnTo>
                <a:lnTo>
                  <a:pt x="70640" y="10990"/>
                </a:lnTo>
                <a:lnTo>
                  <a:pt x="70840" y="11180"/>
                </a:lnTo>
                <a:lnTo>
                  <a:pt x="71160" y="11670"/>
                </a:lnTo>
                <a:lnTo>
                  <a:pt x="71380" y="11700"/>
                </a:lnTo>
                <a:lnTo>
                  <a:pt x="71380" y="11550"/>
                </a:lnTo>
                <a:lnTo>
                  <a:pt x="71090" y="11240"/>
                </a:lnTo>
                <a:lnTo>
                  <a:pt x="70940" y="11020"/>
                </a:lnTo>
                <a:lnTo>
                  <a:pt x="70870" y="10790"/>
                </a:lnTo>
                <a:lnTo>
                  <a:pt x="70910" y="10480"/>
                </a:lnTo>
                <a:lnTo>
                  <a:pt x="70990" y="10210"/>
                </a:lnTo>
                <a:lnTo>
                  <a:pt x="71120" y="10010"/>
                </a:lnTo>
                <a:lnTo>
                  <a:pt x="71260" y="9880"/>
                </a:lnTo>
                <a:lnTo>
                  <a:pt x="71270" y="9780"/>
                </a:lnTo>
                <a:lnTo>
                  <a:pt x="71260" y="9760"/>
                </a:lnTo>
                <a:lnTo>
                  <a:pt x="71280" y="9660"/>
                </a:lnTo>
                <a:lnTo>
                  <a:pt x="71360" y="9500"/>
                </a:lnTo>
                <a:lnTo>
                  <a:pt x="71410" y="9300"/>
                </a:lnTo>
                <a:lnTo>
                  <a:pt x="71430" y="9110"/>
                </a:lnTo>
                <a:lnTo>
                  <a:pt x="71410" y="8790"/>
                </a:lnTo>
                <a:lnTo>
                  <a:pt x="71360" y="8620"/>
                </a:lnTo>
                <a:lnTo>
                  <a:pt x="71280" y="8480"/>
                </a:lnTo>
                <a:lnTo>
                  <a:pt x="71150" y="8170"/>
                </a:lnTo>
                <a:lnTo>
                  <a:pt x="71110" y="8100"/>
                </a:lnTo>
                <a:lnTo>
                  <a:pt x="71060" y="8060"/>
                </a:lnTo>
                <a:lnTo>
                  <a:pt x="71010" y="8050"/>
                </a:lnTo>
                <a:lnTo>
                  <a:pt x="70960" y="7970"/>
                </a:lnTo>
                <a:lnTo>
                  <a:pt x="70950" y="7800"/>
                </a:lnTo>
                <a:lnTo>
                  <a:pt x="70940" y="7610"/>
                </a:lnTo>
                <a:lnTo>
                  <a:pt x="70930" y="7500"/>
                </a:lnTo>
                <a:lnTo>
                  <a:pt x="70700" y="7310"/>
                </a:lnTo>
                <a:lnTo>
                  <a:pt x="70640" y="7150"/>
                </a:lnTo>
                <a:lnTo>
                  <a:pt x="70700" y="6780"/>
                </a:lnTo>
                <a:lnTo>
                  <a:pt x="70670" y="6780"/>
                </a:lnTo>
                <a:lnTo>
                  <a:pt x="70590" y="6780"/>
                </a:lnTo>
                <a:lnTo>
                  <a:pt x="70620" y="6720"/>
                </a:lnTo>
                <a:lnTo>
                  <a:pt x="70670" y="6560"/>
                </a:lnTo>
                <a:lnTo>
                  <a:pt x="70700" y="6490"/>
                </a:lnTo>
                <a:lnTo>
                  <a:pt x="70640" y="6430"/>
                </a:lnTo>
                <a:lnTo>
                  <a:pt x="70600" y="6340"/>
                </a:lnTo>
                <a:lnTo>
                  <a:pt x="70530" y="6080"/>
                </a:lnTo>
                <a:lnTo>
                  <a:pt x="70700" y="6080"/>
                </a:lnTo>
                <a:lnTo>
                  <a:pt x="70700" y="5940"/>
                </a:lnTo>
                <a:lnTo>
                  <a:pt x="70560" y="5740"/>
                </a:lnTo>
                <a:lnTo>
                  <a:pt x="70400" y="5080"/>
                </a:lnTo>
                <a:lnTo>
                  <a:pt x="70170" y="4810"/>
                </a:lnTo>
                <a:lnTo>
                  <a:pt x="70240" y="4520"/>
                </a:lnTo>
                <a:lnTo>
                  <a:pt x="70410" y="4270"/>
                </a:lnTo>
                <a:lnTo>
                  <a:pt x="70590" y="4240"/>
                </a:lnTo>
                <a:lnTo>
                  <a:pt x="70640" y="4360"/>
                </a:lnTo>
                <a:lnTo>
                  <a:pt x="70640" y="4520"/>
                </a:lnTo>
                <a:lnTo>
                  <a:pt x="70660" y="4650"/>
                </a:lnTo>
                <a:lnTo>
                  <a:pt x="70760" y="4670"/>
                </a:lnTo>
                <a:lnTo>
                  <a:pt x="70780" y="4580"/>
                </a:lnTo>
                <a:lnTo>
                  <a:pt x="70810" y="4380"/>
                </a:lnTo>
                <a:lnTo>
                  <a:pt x="70870" y="4190"/>
                </a:lnTo>
                <a:lnTo>
                  <a:pt x="70980" y="4100"/>
                </a:lnTo>
                <a:lnTo>
                  <a:pt x="71210" y="4000"/>
                </a:lnTo>
                <a:lnTo>
                  <a:pt x="71350" y="4010"/>
                </a:lnTo>
                <a:lnTo>
                  <a:pt x="71350" y="4170"/>
                </a:lnTo>
                <a:lnTo>
                  <a:pt x="71310" y="4400"/>
                </a:lnTo>
                <a:lnTo>
                  <a:pt x="71340" y="4590"/>
                </a:lnTo>
                <a:lnTo>
                  <a:pt x="71410" y="4730"/>
                </a:lnTo>
                <a:lnTo>
                  <a:pt x="71490" y="4800"/>
                </a:lnTo>
                <a:lnTo>
                  <a:pt x="71480" y="4690"/>
                </a:lnTo>
                <a:lnTo>
                  <a:pt x="71470" y="4600"/>
                </a:lnTo>
                <a:lnTo>
                  <a:pt x="71460" y="4510"/>
                </a:lnTo>
                <a:lnTo>
                  <a:pt x="71430" y="4390"/>
                </a:lnTo>
                <a:lnTo>
                  <a:pt x="71560" y="4340"/>
                </a:lnTo>
                <a:lnTo>
                  <a:pt x="71810" y="4130"/>
                </a:lnTo>
                <a:lnTo>
                  <a:pt x="71880" y="4100"/>
                </a:lnTo>
                <a:lnTo>
                  <a:pt x="72000" y="4200"/>
                </a:lnTo>
                <a:lnTo>
                  <a:pt x="72090" y="4360"/>
                </a:lnTo>
                <a:lnTo>
                  <a:pt x="72190" y="4490"/>
                </a:lnTo>
                <a:lnTo>
                  <a:pt x="72340" y="4520"/>
                </a:lnTo>
                <a:lnTo>
                  <a:pt x="72220" y="4650"/>
                </a:lnTo>
                <a:lnTo>
                  <a:pt x="72170" y="4670"/>
                </a:lnTo>
                <a:lnTo>
                  <a:pt x="72310" y="4800"/>
                </a:lnTo>
                <a:lnTo>
                  <a:pt x="72460" y="4770"/>
                </a:lnTo>
                <a:lnTo>
                  <a:pt x="72620" y="4690"/>
                </a:lnTo>
                <a:lnTo>
                  <a:pt x="72670" y="4670"/>
                </a:lnTo>
                <a:lnTo>
                  <a:pt x="72670" y="4520"/>
                </a:lnTo>
                <a:lnTo>
                  <a:pt x="72770" y="4370"/>
                </a:lnTo>
                <a:lnTo>
                  <a:pt x="72850" y="4180"/>
                </a:lnTo>
                <a:lnTo>
                  <a:pt x="72950" y="4050"/>
                </a:lnTo>
                <a:lnTo>
                  <a:pt x="72960" y="4100"/>
                </a:lnTo>
                <a:lnTo>
                  <a:pt x="73020" y="4330"/>
                </a:lnTo>
                <a:lnTo>
                  <a:pt x="73110" y="4370"/>
                </a:lnTo>
                <a:lnTo>
                  <a:pt x="73200" y="4250"/>
                </a:lnTo>
                <a:lnTo>
                  <a:pt x="73270" y="3860"/>
                </a:lnTo>
                <a:lnTo>
                  <a:pt x="73340" y="3770"/>
                </a:lnTo>
                <a:lnTo>
                  <a:pt x="73520" y="3670"/>
                </a:lnTo>
                <a:lnTo>
                  <a:pt x="73750" y="3670"/>
                </a:lnTo>
                <a:lnTo>
                  <a:pt x="74220" y="3880"/>
                </a:lnTo>
                <a:lnTo>
                  <a:pt x="74310" y="3830"/>
                </a:lnTo>
                <a:lnTo>
                  <a:pt x="74700" y="3660"/>
                </a:lnTo>
                <a:lnTo>
                  <a:pt x="75390" y="4360"/>
                </a:lnTo>
                <a:lnTo>
                  <a:pt x="75780" y="4520"/>
                </a:lnTo>
                <a:lnTo>
                  <a:pt x="75670" y="4710"/>
                </a:lnTo>
                <a:lnTo>
                  <a:pt x="75540" y="4790"/>
                </a:lnTo>
                <a:lnTo>
                  <a:pt x="75440" y="4920"/>
                </a:lnTo>
                <a:lnTo>
                  <a:pt x="75380" y="5240"/>
                </a:lnTo>
                <a:lnTo>
                  <a:pt x="75470" y="5230"/>
                </a:lnTo>
                <a:lnTo>
                  <a:pt x="75500" y="5240"/>
                </a:lnTo>
                <a:lnTo>
                  <a:pt x="75500" y="5370"/>
                </a:lnTo>
                <a:lnTo>
                  <a:pt x="75330" y="5520"/>
                </a:lnTo>
                <a:lnTo>
                  <a:pt x="75370" y="5580"/>
                </a:lnTo>
                <a:lnTo>
                  <a:pt x="75450" y="5740"/>
                </a:lnTo>
                <a:lnTo>
                  <a:pt x="75500" y="5800"/>
                </a:lnTo>
                <a:lnTo>
                  <a:pt x="75400" y="5990"/>
                </a:lnTo>
                <a:lnTo>
                  <a:pt x="75510" y="6020"/>
                </a:lnTo>
                <a:lnTo>
                  <a:pt x="75810" y="5940"/>
                </a:lnTo>
                <a:lnTo>
                  <a:pt x="76140" y="6020"/>
                </a:lnTo>
                <a:lnTo>
                  <a:pt x="76280" y="5940"/>
                </a:lnTo>
                <a:lnTo>
                  <a:pt x="76270" y="6040"/>
                </a:lnTo>
                <a:lnTo>
                  <a:pt x="76250" y="6260"/>
                </a:lnTo>
                <a:lnTo>
                  <a:pt x="76230" y="6360"/>
                </a:lnTo>
                <a:lnTo>
                  <a:pt x="77020" y="6360"/>
                </a:lnTo>
                <a:lnTo>
                  <a:pt x="77170" y="6420"/>
                </a:lnTo>
                <a:lnTo>
                  <a:pt x="77300" y="6560"/>
                </a:lnTo>
                <a:lnTo>
                  <a:pt x="77380" y="6750"/>
                </a:lnTo>
                <a:lnTo>
                  <a:pt x="77360" y="6940"/>
                </a:lnTo>
                <a:lnTo>
                  <a:pt x="77360" y="7060"/>
                </a:lnTo>
                <a:lnTo>
                  <a:pt x="77530" y="7630"/>
                </a:lnTo>
                <a:lnTo>
                  <a:pt x="77180" y="8280"/>
                </a:lnTo>
                <a:lnTo>
                  <a:pt x="76990" y="8540"/>
                </a:lnTo>
                <a:lnTo>
                  <a:pt x="76740" y="8750"/>
                </a:lnTo>
                <a:lnTo>
                  <a:pt x="76850" y="9040"/>
                </a:lnTo>
                <a:lnTo>
                  <a:pt x="76950" y="8930"/>
                </a:lnTo>
                <a:lnTo>
                  <a:pt x="77050" y="8990"/>
                </a:lnTo>
                <a:lnTo>
                  <a:pt x="77160" y="9110"/>
                </a:lnTo>
                <a:lnTo>
                  <a:pt x="77440" y="9230"/>
                </a:lnTo>
                <a:lnTo>
                  <a:pt x="77460" y="9380"/>
                </a:lnTo>
                <a:lnTo>
                  <a:pt x="77430" y="9600"/>
                </a:lnTo>
                <a:lnTo>
                  <a:pt x="77360" y="9880"/>
                </a:lnTo>
                <a:lnTo>
                  <a:pt x="77490" y="9990"/>
                </a:lnTo>
                <a:lnTo>
                  <a:pt x="78090" y="10020"/>
                </a:lnTo>
                <a:lnTo>
                  <a:pt x="78380" y="9880"/>
                </a:lnTo>
                <a:lnTo>
                  <a:pt x="78480" y="9910"/>
                </a:lnTo>
                <a:lnTo>
                  <a:pt x="78520" y="10000"/>
                </a:lnTo>
                <a:lnTo>
                  <a:pt x="78600" y="10140"/>
                </a:lnTo>
                <a:lnTo>
                  <a:pt x="78640" y="10140"/>
                </a:lnTo>
                <a:lnTo>
                  <a:pt x="78690" y="10100"/>
                </a:lnTo>
                <a:lnTo>
                  <a:pt x="78770" y="10020"/>
                </a:lnTo>
                <a:lnTo>
                  <a:pt x="78790" y="10240"/>
                </a:lnTo>
                <a:lnTo>
                  <a:pt x="78840" y="10420"/>
                </a:lnTo>
                <a:lnTo>
                  <a:pt x="78920" y="10540"/>
                </a:lnTo>
                <a:lnTo>
                  <a:pt x="79150" y="10650"/>
                </a:lnTo>
                <a:lnTo>
                  <a:pt x="79400" y="10930"/>
                </a:lnTo>
                <a:lnTo>
                  <a:pt x="79670" y="11140"/>
                </a:lnTo>
                <a:lnTo>
                  <a:pt x="79830" y="11420"/>
                </a:lnTo>
                <a:lnTo>
                  <a:pt x="79990" y="11600"/>
                </a:lnTo>
                <a:lnTo>
                  <a:pt x="80180" y="11420"/>
                </a:lnTo>
                <a:lnTo>
                  <a:pt x="80120" y="11390"/>
                </a:lnTo>
                <a:lnTo>
                  <a:pt x="80090" y="11350"/>
                </a:lnTo>
                <a:lnTo>
                  <a:pt x="80070" y="11270"/>
                </a:lnTo>
                <a:lnTo>
                  <a:pt x="80210" y="11160"/>
                </a:lnTo>
                <a:lnTo>
                  <a:pt x="80320" y="10940"/>
                </a:lnTo>
                <a:lnTo>
                  <a:pt x="80390" y="10620"/>
                </a:lnTo>
                <a:lnTo>
                  <a:pt x="80410" y="10220"/>
                </a:lnTo>
                <a:lnTo>
                  <a:pt x="80380" y="9810"/>
                </a:lnTo>
                <a:lnTo>
                  <a:pt x="80340" y="9520"/>
                </a:lnTo>
                <a:lnTo>
                  <a:pt x="80390" y="9320"/>
                </a:lnTo>
                <a:lnTo>
                  <a:pt x="80630" y="9180"/>
                </a:lnTo>
                <a:lnTo>
                  <a:pt x="81650" y="9180"/>
                </a:lnTo>
                <a:lnTo>
                  <a:pt x="82230" y="8970"/>
                </a:lnTo>
                <a:lnTo>
                  <a:pt x="82270" y="8810"/>
                </a:lnTo>
                <a:lnTo>
                  <a:pt x="82280" y="8630"/>
                </a:lnTo>
                <a:lnTo>
                  <a:pt x="82330" y="8470"/>
                </a:lnTo>
                <a:lnTo>
                  <a:pt x="82910" y="8080"/>
                </a:lnTo>
                <a:lnTo>
                  <a:pt x="83000" y="7840"/>
                </a:lnTo>
                <a:lnTo>
                  <a:pt x="83060" y="7520"/>
                </a:lnTo>
                <a:lnTo>
                  <a:pt x="83200" y="7270"/>
                </a:lnTo>
                <a:lnTo>
                  <a:pt x="83520" y="6940"/>
                </a:lnTo>
                <a:lnTo>
                  <a:pt x="83740" y="6780"/>
                </a:lnTo>
                <a:lnTo>
                  <a:pt x="84440" y="6640"/>
                </a:lnTo>
                <a:lnTo>
                  <a:pt x="84640" y="6700"/>
                </a:lnTo>
                <a:lnTo>
                  <a:pt x="84950" y="6970"/>
                </a:lnTo>
                <a:lnTo>
                  <a:pt x="85150" y="7060"/>
                </a:lnTo>
                <a:lnTo>
                  <a:pt x="86720" y="6800"/>
                </a:lnTo>
                <a:lnTo>
                  <a:pt x="86330" y="7230"/>
                </a:lnTo>
                <a:lnTo>
                  <a:pt x="84870" y="7910"/>
                </a:lnTo>
                <a:lnTo>
                  <a:pt x="84220" y="8410"/>
                </a:lnTo>
                <a:lnTo>
                  <a:pt x="83460" y="8600"/>
                </a:lnTo>
                <a:lnTo>
                  <a:pt x="83200" y="8820"/>
                </a:lnTo>
                <a:lnTo>
                  <a:pt x="83000" y="9180"/>
                </a:lnTo>
                <a:lnTo>
                  <a:pt x="83200" y="9260"/>
                </a:lnTo>
                <a:lnTo>
                  <a:pt x="83300" y="9360"/>
                </a:lnTo>
                <a:lnTo>
                  <a:pt x="83340" y="9520"/>
                </a:lnTo>
                <a:lnTo>
                  <a:pt x="83390" y="9560"/>
                </a:lnTo>
                <a:lnTo>
                  <a:pt x="83560" y="9930"/>
                </a:lnTo>
                <a:lnTo>
                  <a:pt x="83600" y="10020"/>
                </a:lnTo>
                <a:lnTo>
                  <a:pt x="83660" y="10130"/>
                </a:lnTo>
                <a:lnTo>
                  <a:pt x="83620" y="10370"/>
                </a:lnTo>
                <a:lnTo>
                  <a:pt x="83520" y="10710"/>
                </a:lnTo>
                <a:lnTo>
                  <a:pt x="83450" y="10870"/>
                </a:lnTo>
                <a:lnTo>
                  <a:pt x="82660" y="11630"/>
                </a:lnTo>
                <a:lnTo>
                  <a:pt x="82520" y="11700"/>
                </a:lnTo>
                <a:lnTo>
                  <a:pt x="82010" y="11730"/>
                </a:lnTo>
                <a:lnTo>
                  <a:pt x="81800" y="11930"/>
                </a:lnTo>
                <a:lnTo>
                  <a:pt x="81650" y="12380"/>
                </a:lnTo>
                <a:lnTo>
                  <a:pt x="81900" y="12580"/>
                </a:lnTo>
                <a:lnTo>
                  <a:pt x="82020" y="12640"/>
                </a:lnTo>
                <a:lnTo>
                  <a:pt x="82510" y="12670"/>
                </a:lnTo>
                <a:lnTo>
                  <a:pt x="82620" y="12830"/>
                </a:lnTo>
                <a:lnTo>
                  <a:pt x="82660" y="13210"/>
                </a:lnTo>
                <a:lnTo>
                  <a:pt x="82580" y="13280"/>
                </a:lnTo>
                <a:lnTo>
                  <a:pt x="82430" y="13430"/>
                </a:lnTo>
                <a:lnTo>
                  <a:pt x="82330" y="13500"/>
                </a:lnTo>
                <a:lnTo>
                  <a:pt x="82500" y="13640"/>
                </a:lnTo>
                <a:lnTo>
                  <a:pt x="83430" y="13670"/>
                </a:lnTo>
                <a:lnTo>
                  <a:pt x="83960" y="13920"/>
                </a:lnTo>
                <a:lnTo>
                  <a:pt x="84340" y="13890"/>
                </a:lnTo>
                <a:lnTo>
                  <a:pt x="85010" y="13270"/>
                </a:lnTo>
                <a:lnTo>
                  <a:pt x="85440" y="13210"/>
                </a:lnTo>
                <a:lnTo>
                  <a:pt x="85620" y="13310"/>
                </a:lnTo>
                <a:lnTo>
                  <a:pt x="85780" y="13500"/>
                </a:lnTo>
                <a:lnTo>
                  <a:pt x="85900" y="13810"/>
                </a:lnTo>
                <a:lnTo>
                  <a:pt x="85940" y="14270"/>
                </a:lnTo>
                <a:lnTo>
                  <a:pt x="85990" y="14500"/>
                </a:lnTo>
                <a:lnTo>
                  <a:pt x="86110" y="14590"/>
                </a:lnTo>
                <a:lnTo>
                  <a:pt x="86230" y="14610"/>
                </a:lnTo>
                <a:lnTo>
                  <a:pt x="86280" y="14690"/>
                </a:lnTo>
                <a:lnTo>
                  <a:pt x="86300" y="14920"/>
                </a:lnTo>
                <a:close/>
                <a:moveTo>
                  <a:pt x="58340" y="3090"/>
                </a:moveTo>
                <a:lnTo>
                  <a:pt x="58540" y="3370"/>
                </a:lnTo>
                <a:lnTo>
                  <a:pt x="58610" y="3420"/>
                </a:lnTo>
                <a:lnTo>
                  <a:pt x="58570" y="3610"/>
                </a:lnTo>
                <a:lnTo>
                  <a:pt x="58410" y="3730"/>
                </a:lnTo>
                <a:lnTo>
                  <a:pt x="58270" y="3490"/>
                </a:lnTo>
                <a:lnTo>
                  <a:pt x="58250" y="3150"/>
                </a:lnTo>
                <a:lnTo>
                  <a:pt x="58340" y="3090"/>
                </a:lnTo>
                <a:close/>
                <a:moveTo>
                  <a:pt x="55280" y="14400"/>
                </a:moveTo>
                <a:lnTo>
                  <a:pt x="55350" y="14510"/>
                </a:lnTo>
                <a:lnTo>
                  <a:pt x="55470" y="14780"/>
                </a:lnTo>
                <a:lnTo>
                  <a:pt x="55470" y="15010"/>
                </a:lnTo>
                <a:lnTo>
                  <a:pt x="55370" y="15090"/>
                </a:lnTo>
                <a:lnTo>
                  <a:pt x="55270" y="15050"/>
                </a:lnTo>
                <a:lnTo>
                  <a:pt x="55200" y="14980"/>
                </a:lnTo>
                <a:lnTo>
                  <a:pt x="55150" y="14850"/>
                </a:lnTo>
                <a:lnTo>
                  <a:pt x="55130" y="14700"/>
                </a:lnTo>
                <a:lnTo>
                  <a:pt x="55080" y="14450"/>
                </a:lnTo>
                <a:lnTo>
                  <a:pt x="55000" y="14160"/>
                </a:lnTo>
                <a:lnTo>
                  <a:pt x="55050" y="14090"/>
                </a:lnTo>
                <a:lnTo>
                  <a:pt x="55210" y="14270"/>
                </a:lnTo>
                <a:lnTo>
                  <a:pt x="55280" y="1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