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Höfuðborgarsvæði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Höfuðborgarsvæði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32470" y="46760"/>
                </a:moveTo>
                <a:lnTo>
                  <a:pt x="30510" y="48780"/>
                </a:lnTo>
                <a:lnTo>
                  <a:pt x="30410" y="48950"/>
                </a:lnTo>
                <a:lnTo>
                  <a:pt x="30300" y="49250"/>
                </a:lnTo>
                <a:lnTo>
                  <a:pt x="30270" y="49360"/>
                </a:lnTo>
                <a:lnTo>
                  <a:pt x="30260" y="49500"/>
                </a:lnTo>
                <a:lnTo>
                  <a:pt x="30290" y="49620"/>
                </a:lnTo>
                <a:lnTo>
                  <a:pt x="30400" y="50100"/>
                </a:lnTo>
                <a:lnTo>
                  <a:pt x="30330" y="50360"/>
                </a:lnTo>
                <a:lnTo>
                  <a:pt x="30260" y="50570"/>
                </a:lnTo>
                <a:lnTo>
                  <a:pt x="29550" y="52000"/>
                </a:lnTo>
                <a:lnTo>
                  <a:pt x="29210" y="52670"/>
                </a:lnTo>
                <a:lnTo>
                  <a:pt x="29010" y="52960"/>
                </a:lnTo>
                <a:lnTo>
                  <a:pt x="28810" y="53190"/>
                </a:lnTo>
                <a:lnTo>
                  <a:pt x="28770" y="53300"/>
                </a:lnTo>
                <a:lnTo>
                  <a:pt x="28710" y="53600"/>
                </a:lnTo>
                <a:lnTo>
                  <a:pt x="28700" y="53630"/>
                </a:lnTo>
                <a:lnTo>
                  <a:pt x="28650" y="53650"/>
                </a:lnTo>
                <a:lnTo>
                  <a:pt x="28330" y="53640"/>
                </a:lnTo>
                <a:lnTo>
                  <a:pt x="27110" y="53500"/>
                </a:lnTo>
                <a:lnTo>
                  <a:pt x="26040" y="53570"/>
                </a:lnTo>
                <a:lnTo>
                  <a:pt x="25170" y="53610"/>
                </a:lnTo>
                <a:lnTo>
                  <a:pt x="24440" y="52820"/>
                </a:lnTo>
                <a:lnTo>
                  <a:pt x="25130" y="52680"/>
                </a:lnTo>
                <a:lnTo>
                  <a:pt x="25350" y="52530"/>
                </a:lnTo>
                <a:lnTo>
                  <a:pt x="25550" y="52210"/>
                </a:lnTo>
                <a:lnTo>
                  <a:pt x="25620" y="52320"/>
                </a:lnTo>
                <a:lnTo>
                  <a:pt x="25670" y="52340"/>
                </a:lnTo>
                <a:lnTo>
                  <a:pt x="25720" y="52300"/>
                </a:lnTo>
                <a:lnTo>
                  <a:pt x="25770" y="52210"/>
                </a:lnTo>
                <a:lnTo>
                  <a:pt x="25770" y="52090"/>
                </a:lnTo>
                <a:lnTo>
                  <a:pt x="25630" y="51940"/>
                </a:lnTo>
                <a:lnTo>
                  <a:pt x="25430" y="51800"/>
                </a:lnTo>
                <a:lnTo>
                  <a:pt x="25230" y="51740"/>
                </a:lnTo>
                <a:lnTo>
                  <a:pt x="25090" y="51820"/>
                </a:lnTo>
                <a:lnTo>
                  <a:pt x="25180" y="51520"/>
                </a:lnTo>
                <a:lnTo>
                  <a:pt x="25380" y="51370"/>
                </a:lnTo>
                <a:lnTo>
                  <a:pt x="25610" y="51350"/>
                </a:lnTo>
                <a:lnTo>
                  <a:pt x="25770" y="51440"/>
                </a:lnTo>
                <a:lnTo>
                  <a:pt x="25700" y="51460"/>
                </a:lnTo>
                <a:lnTo>
                  <a:pt x="25550" y="51580"/>
                </a:lnTo>
                <a:lnTo>
                  <a:pt x="25700" y="51660"/>
                </a:lnTo>
                <a:lnTo>
                  <a:pt x="25860" y="51680"/>
                </a:lnTo>
                <a:lnTo>
                  <a:pt x="26030" y="51650"/>
                </a:lnTo>
                <a:lnTo>
                  <a:pt x="26170" y="51580"/>
                </a:lnTo>
                <a:lnTo>
                  <a:pt x="26170" y="51440"/>
                </a:lnTo>
                <a:lnTo>
                  <a:pt x="26000" y="51440"/>
                </a:lnTo>
                <a:lnTo>
                  <a:pt x="26110" y="51330"/>
                </a:lnTo>
                <a:lnTo>
                  <a:pt x="26170" y="51310"/>
                </a:lnTo>
                <a:lnTo>
                  <a:pt x="25650" y="50830"/>
                </a:lnTo>
                <a:lnTo>
                  <a:pt x="25380" y="50680"/>
                </a:lnTo>
                <a:lnTo>
                  <a:pt x="25090" y="50660"/>
                </a:lnTo>
                <a:lnTo>
                  <a:pt x="25340" y="50470"/>
                </a:lnTo>
                <a:lnTo>
                  <a:pt x="26580" y="50700"/>
                </a:lnTo>
                <a:lnTo>
                  <a:pt x="26640" y="50770"/>
                </a:lnTo>
                <a:lnTo>
                  <a:pt x="26680" y="50860"/>
                </a:lnTo>
                <a:lnTo>
                  <a:pt x="26730" y="50920"/>
                </a:lnTo>
                <a:lnTo>
                  <a:pt x="26990" y="51070"/>
                </a:lnTo>
                <a:lnTo>
                  <a:pt x="27120" y="51060"/>
                </a:lnTo>
                <a:lnTo>
                  <a:pt x="27240" y="50920"/>
                </a:lnTo>
                <a:lnTo>
                  <a:pt x="27150" y="50940"/>
                </a:lnTo>
                <a:lnTo>
                  <a:pt x="27060" y="50930"/>
                </a:lnTo>
                <a:lnTo>
                  <a:pt x="26980" y="50880"/>
                </a:lnTo>
                <a:lnTo>
                  <a:pt x="26900" y="50790"/>
                </a:lnTo>
                <a:lnTo>
                  <a:pt x="27000" y="50650"/>
                </a:lnTo>
                <a:lnTo>
                  <a:pt x="27060" y="50590"/>
                </a:lnTo>
                <a:lnTo>
                  <a:pt x="27130" y="50530"/>
                </a:lnTo>
                <a:lnTo>
                  <a:pt x="26960" y="50410"/>
                </a:lnTo>
                <a:lnTo>
                  <a:pt x="27170" y="50320"/>
                </a:lnTo>
                <a:lnTo>
                  <a:pt x="27460" y="50420"/>
                </a:lnTo>
                <a:lnTo>
                  <a:pt x="27570" y="50410"/>
                </a:lnTo>
                <a:lnTo>
                  <a:pt x="27740" y="50410"/>
                </a:lnTo>
                <a:lnTo>
                  <a:pt x="27910" y="50030"/>
                </a:lnTo>
                <a:lnTo>
                  <a:pt x="27630" y="50190"/>
                </a:lnTo>
                <a:lnTo>
                  <a:pt x="27480" y="50210"/>
                </a:lnTo>
                <a:lnTo>
                  <a:pt x="27410" y="50090"/>
                </a:lnTo>
                <a:lnTo>
                  <a:pt x="27470" y="49860"/>
                </a:lnTo>
                <a:lnTo>
                  <a:pt x="27600" y="49750"/>
                </a:lnTo>
                <a:lnTo>
                  <a:pt x="27860" y="49620"/>
                </a:lnTo>
                <a:lnTo>
                  <a:pt x="27690" y="49510"/>
                </a:lnTo>
                <a:lnTo>
                  <a:pt x="27440" y="49480"/>
                </a:lnTo>
                <a:lnTo>
                  <a:pt x="27190" y="49520"/>
                </a:lnTo>
                <a:lnTo>
                  <a:pt x="27010" y="49620"/>
                </a:lnTo>
                <a:lnTo>
                  <a:pt x="27060" y="49300"/>
                </a:lnTo>
                <a:lnTo>
                  <a:pt x="26970" y="49150"/>
                </a:lnTo>
                <a:lnTo>
                  <a:pt x="26800" y="49110"/>
                </a:lnTo>
                <a:lnTo>
                  <a:pt x="26570" y="49120"/>
                </a:lnTo>
                <a:lnTo>
                  <a:pt x="26490" y="49150"/>
                </a:lnTo>
                <a:lnTo>
                  <a:pt x="26420" y="49200"/>
                </a:lnTo>
                <a:lnTo>
                  <a:pt x="26360" y="49290"/>
                </a:lnTo>
                <a:lnTo>
                  <a:pt x="26050" y="49230"/>
                </a:lnTo>
                <a:lnTo>
                  <a:pt x="26300" y="49020"/>
                </a:lnTo>
                <a:lnTo>
                  <a:pt x="26380" y="48860"/>
                </a:lnTo>
                <a:lnTo>
                  <a:pt x="26330" y="48580"/>
                </a:lnTo>
                <a:lnTo>
                  <a:pt x="26490" y="48470"/>
                </a:lnTo>
                <a:lnTo>
                  <a:pt x="26840" y="48220"/>
                </a:lnTo>
                <a:lnTo>
                  <a:pt x="27090" y="47940"/>
                </a:lnTo>
                <a:lnTo>
                  <a:pt x="27270" y="47620"/>
                </a:lnTo>
                <a:lnTo>
                  <a:pt x="27410" y="47230"/>
                </a:lnTo>
                <a:lnTo>
                  <a:pt x="27490" y="47110"/>
                </a:lnTo>
                <a:lnTo>
                  <a:pt x="27630" y="47030"/>
                </a:lnTo>
                <a:lnTo>
                  <a:pt x="27810" y="46980"/>
                </a:lnTo>
                <a:lnTo>
                  <a:pt x="28170" y="47040"/>
                </a:lnTo>
                <a:lnTo>
                  <a:pt x="28330" y="47040"/>
                </a:lnTo>
                <a:lnTo>
                  <a:pt x="28160" y="46970"/>
                </a:lnTo>
                <a:lnTo>
                  <a:pt x="28090" y="46900"/>
                </a:lnTo>
                <a:lnTo>
                  <a:pt x="28030" y="46900"/>
                </a:lnTo>
                <a:lnTo>
                  <a:pt x="28360" y="46610"/>
                </a:lnTo>
                <a:lnTo>
                  <a:pt x="28540" y="46530"/>
                </a:lnTo>
                <a:lnTo>
                  <a:pt x="28740" y="46500"/>
                </a:lnTo>
                <a:lnTo>
                  <a:pt x="29870" y="46800"/>
                </a:lnTo>
                <a:lnTo>
                  <a:pt x="30060" y="46760"/>
                </a:lnTo>
                <a:lnTo>
                  <a:pt x="30200" y="46530"/>
                </a:lnTo>
                <a:lnTo>
                  <a:pt x="30720" y="46360"/>
                </a:lnTo>
                <a:lnTo>
                  <a:pt x="31480" y="46320"/>
                </a:lnTo>
                <a:lnTo>
                  <a:pt x="31810" y="46110"/>
                </a:lnTo>
                <a:lnTo>
                  <a:pt x="31910" y="46090"/>
                </a:lnTo>
                <a:lnTo>
                  <a:pt x="32280" y="46160"/>
                </a:lnTo>
                <a:lnTo>
                  <a:pt x="32360" y="46200"/>
                </a:lnTo>
                <a:lnTo>
                  <a:pt x="32470" y="46290"/>
                </a:lnTo>
                <a:lnTo>
                  <a:pt x="32500" y="46340"/>
                </a:lnTo>
                <a:lnTo>
                  <a:pt x="32520" y="46430"/>
                </a:lnTo>
                <a:lnTo>
                  <a:pt x="32500" y="46500"/>
                </a:lnTo>
                <a:lnTo>
                  <a:pt x="3247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