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Austurland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Iceland • State Map | Fully Editable Vector Shape</a:t>
            </a:r>
          </a:p>
        </p:txBody>
      </p:sp>
      <p:sp>
        <p:nvSpPr>
          <p:cNvPr id="101" name="Austurland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86300" y="14920"/>
                </a:moveTo>
                <a:lnTo>
                  <a:pt x="86380" y="15370"/>
                </a:lnTo>
                <a:lnTo>
                  <a:pt x="86390" y="15590"/>
                </a:lnTo>
                <a:lnTo>
                  <a:pt x="86370" y="15670"/>
                </a:lnTo>
                <a:lnTo>
                  <a:pt x="86260" y="15780"/>
                </a:lnTo>
                <a:lnTo>
                  <a:pt x="86220" y="15870"/>
                </a:lnTo>
                <a:lnTo>
                  <a:pt x="86220" y="15960"/>
                </a:lnTo>
                <a:lnTo>
                  <a:pt x="86230" y="16180"/>
                </a:lnTo>
                <a:lnTo>
                  <a:pt x="86220" y="16270"/>
                </a:lnTo>
                <a:lnTo>
                  <a:pt x="86030" y="16760"/>
                </a:lnTo>
                <a:lnTo>
                  <a:pt x="86000" y="16900"/>
                </a:lnTo>
                <a:lnTo>
                  <a:pt x="85910" y="16990"/>
                </a:lnTo>
                <a:lnTo>
                  <a:pt x="85370" y="17660"/>
                </a:lnTo>
                <a:lnTo>
                  <a:pt x="84770" y="18110"/>
                </a:lnTo>
                <a:lnTo>
                  <a:pt x="84580" y="18360"/>
                </a:lnTo>
                <a:lnTo>
                  <a:pt x="84600" y="18710"/>
                </a:lnTo>
                <a:lnTo>
                  <a:pt x="84430" y="18990"/>
                </a:lnTo>
                <a:lnTo>
                  <a:pt x="84020" y="19450"/>
                </a:lnTo>
                <a:lnTo>
                  <a:pt x="84260" y="19440"/>
                </a:lnTo>
                <a:lnTo>
                  <a:pt x="84480" y="19260"/>
                </a:lnTo>
                <a:lnTo>
                  <a:pt x="84870" y="18760"/>
                </a:lnTo>
                <a:lnTo>
                  <a:pt x="84740" y="19170"/>
                </a:lnTo>
                <a:lnTo>
                  <a:pt x="84500" y="19620"/>
                </a:lnTo>
                <a:lnTo>
                  <a:pt x="84410" y="19980"/>
                </a:lnTo>
                <a:lnTo>
                  <a:pt x="84700" y="20130"/>
                </a:lnTo>
                <a:lnTo>
                  <a:pt x="84990" y="20040"/>
                </a:lnTo>
                <a:lnTo>
                  <a:pt x="85640" y="19660"/>
                </a:lnTo>
                <a:lnTo>
                  <a:pt x="87410" y="19180"/>
                </a:lnTo>
                <a:lnTo>
                  <a:pt x="88050" y="18830"/>
                </a:lnTo>
                <a:lnTo>
                  <a:pt x="88380" y="18740"/>
                </a:lnTo>
                <a:lnTo>
                  <a:pt x="88650" y="19030"/>
                </a:lnTo>
                <a:lnTo>
                  <a:pt x="88290" y="19870"/>
                </a:lnTo>
                <a:lnTo>
                  <a:pt x="88090" y="20080"/>
                </a:lnTo>
                <a:lnTo>
                  <a:pt x="88110" y="20250"/>
                </a:lnTo>
                <a:lnTo>
                  <a:pt x="88170" y="20420"/>
                </a:lnTo>
                <a:lnTo>
                  <a:pt x="88200" y="20490"/>
                </a:lnTo>
                <a:lnTo>
                  <a:pt x="88240" y="20540"/>
                </a:lnTo>
                <a:lnTo>
                  <a:pt x="88430" y="20680"/>
                </a:lnTo>
                <a:lnTo>
                  <a:pt x="88950" y="21040"/>
                </a:lnTo>
                <a:lnTo>
                  <a:pt x="89100" y="21230"/>
                </a:lnTo>
                <a:lnTo>
                  <a:pt x="88650" y="21370"/>
                </a:lnTo>
                <a:lnTo>
                  <a:pt x="88410" y="21560"/>
                </a:lnTo>
                <a:lnTo>
                  <a:pt x="88210" y="22070"/>
                </a:lnTo>
                <a:lnTo>
                  <a:pt x="87790" y="22580"/>
                </a:lnTo>
                <a:lnTo>
                  <a:pt x="87620" y="23010"/>
                </a:lnTo>
                <a:lnTo>
                  <a:pt x="86990" y="23760"/>
                </a:lnTo>
                <a:lnTo>
                  <a:pt x="86870" y="24020"/>
                </a:lnTo>
                <a:lnTo>
                  <a:pt x="86770" y="24310"/>
                </a:lnTo>
                <a:lnTo>
                  <a:pt x="86730" y="24650"/>
                </a:lnTo>
                <a:lnTo>
                  <a:pt x="86830" y="24490"/>
                </a:lnTo>
                <a:lnTo>
                  <a:pt x="87010" y="24060"/>
                </a:lnTo>
                <a:lnTo>
                  <a:pt x="87100" y="23970"/>
                </a:lnTo>
                <a:lnTo>
                  <a:pt x="87190" y="23910"/>
                </a:lnTo>
                <a:lnTo>
                  <a:pt x="87470" y="23630"/>
                </a:lnTo>
                <a:lnTo>
                  <a:pt x="87550" y="23500"/>
                </a:lnTo>
                <a:lnTo>
                  <a:pt x="87700" y="23170"/>
                </a:lnTo>
                <a:lnTo>
                  <a:pt x="88720" y="21630"/>
                </a:lnTo>
                <a:lnTo>
                  <a:pt x="88900" y="21500"/>
                </a:lnTo>
                <a:lnTo>
                  <a:pt x="89120" y="21560"/>
                </a:lnTo>
                <a:lnTo>
                  <a:pt x="89780" y="22050"/>
                </a:lnTo>
                <a:lnTo>
                  <a:pt x="89650" y="21860"/>
                </a:lnTo>
                <a:lnTo>
                  <a:pt x="89410" y="21600"/>
                </a:lnTo>
                <a:lnTo>
                  <a:pt x="89320" y="21380"/>
                </a:lnTo>
                <a:lnTo>
                  <a:pt x="91130" y="22470"/>
                </a:lnTo>
                <a:lnTo>
                  <a:pt x="91360" y="22510"/>
                </a:lnTo>
                <a:lnTo>
                  <a:pt x="92270" y="22280"/>
                </a:lnTo>
                <a:lnTo>
                  <a:pt x="92420" y="22300"/>
                </a:lnTo>
                <a:lnTo>
                  <a:pt x="92520" y="22400"/>
                </a:lnTo>
                <a:lnTo>
                  <a:pt x="92580" y="22640"/>
                </a:lnTo>
                <a:lnTo>
                  <a:pt x="92590" y="22840"/>
                </a:lnTo>
                <a:lnTo>
                  <a:pt x="92540" y="22980"/>
                </a:lnTo>
                <a:lnTo>
                  <a:pt x="92430" y="23010"/>
                </a:lnTo>
                <a:lnTo>
                  <a:pt x="92430" y="23140"/>
                </a:lnTo>
                <a:lnTo>
                  <a:pt x="92690" y="23130"/>
                </a:lnTo>
                <a:lnTo>
                  <a:pt x="92810" y="23170"/>
                </a:lnTo>
                <a:lnTo>
                  <a:pt x="92880" y="23290"/>
                </a:lnTo>
                <a:lnTo>
                  <a:pt x="92890" y="23430"/>
                </a:lnTo>
                <a:lnTo>
                  <a:pt x="92870" y="23610"/>
                </a:lnTo>
                <a:lnTo>
                  <a:pt x="92830" y="23840"/>
                </a:lnTo>
                <a:lnTo>
                  <a:pt x="92890" y="23990"/>
                </a:lnTo>
                <a:lnTo>
                  <a:pt x="92960" y="24100"/>
                </a:lnTo>
                <a:lnTo>
                  <a:pt x="93110" y="24240"/>
                </a:lnTo>
                <a:lnTo>
                  <a:pt x="93490" y="23670"/>
                </a:lnTo>
                <a:lnTo>
                  <a:pt x="93700" y="23510"/>
                </a:lnTo>
                <a:lnTo>
                  <a:pt x="93950" y="23570"/>
                </a:lnTo>
                <a:lnTo>
                  <a:pt x="94000" y="23660"/>
                </a:lnTo>
                <a:lnTo>
                  <a:pt x="94010" y="23780"/>
                </a:lnTo>
                <a:lnTo>
                  <a:pt x="94000" y="23900"/>
                </a:lnTo>
                <a:lnTo>
                  <a:pt x="94010" y="23970"/>
                </a:lnTo>
                <a:lnTo>
                  <a:pt x="94060" y="23980"/>
                </a:lnTo>
                <a:lnTo>
                  <a:pt x="94180" y="23940"/>
                </a:lnTo>
                <a:lnTo>
                  <a:pt x="94230" y="23970"/>
                </a:lnTo>
                <a:lnTo>
                  <a:pt x="94520" y="24290"/>
                </a:lnTo>
                <a:lnTo>
                  <a:pt x="94580" y="24390"/>
                </a:lnTo>
                <a:lnTo>
                  <a:pt x="94590" y="24830"/>
                </a:lnTo>
                <a:lnTo>
                  <a:pt x="94470" y="25100"/>
                </a:lnTo>
                <a:lnTo>
                  <a:pt x="94320" y="25290"/>
                </a:lnTo>
                <a:lnTo>
                  <a:pt x="94230" y="25470"/>
                </a:lnTo>
                <a:lnTo>
                  <a:pt x="94250" y="25590"/>
                </a:lnTo>
                <a:lnTo>
                  <a:pt x="94350" y="25960"/>
                </a:lnTo>
                <a:lnTo>
                  <a:pt x="94350" y="26130"/>
                </a:lnTo>
                <a:lnTo>
                  <a:pt x="94300" y="26210"/>
                </a:lnTo>
                <a:lnTo>
                  <a:pt x="94010" y="26420"/>
                </a:lnTo>
                <a:lnTo>
                  <a:pt x="94100" y="26540"/>
                </a:lnTo>
                <a:lnTo>
                  <a:pt x="94100" y="26690"/>
                </a:lnTo>
                <a:lnTo>
                  <a:pt x="94070" y="26870"/>
                </a:lnTo>
                <a:lnTo>
                  <a:pt x="94070" y="27090"/>
                </a:lnTo>
                <a:lnTo>
                  <a:pt x="93790" y="27300"/>
                </a:lnTo>
                <a:lnTo>
                  <a:pt x="93040" y="27180"/>
                </a:lnTo>
                <a:lnTo>
                  <a:pt x="92710" y="27360"/>
                </a:lnTo>
                <a:lnTo>
                  <a:pt x="92920" y="27540"/>
                </a:lnTo>
                <a:lnTo>
                  <a:pt x="93560" y="27770"/>
                </a:lnTo>
                <a:lnTo>
                  <a:pt x="93590" y="28090"/>
                </a:lnTo>
                <a:lnTo>
                  <a:pt x="93400" y="28310"/>
                </a:lnTo>
                <a:lnTo>
                  <a:pt x="93130" y="28430"/>
                </a:lnTo>
                <a:lnTo>
                  <a:pt x="92720" y="28440"/>
                </a:lnTo>
                <a:lnTo>
                  <a:pt x="92550" y="28490"/>
                </a:lnTo>
                <a:lnTo>
                  <a:pt x="92200" y="28710"/>
                </a:lnTo>
                <a:lnTo>
                  <a:pt x="91520" y="28840"/>
                </a:lnTo>
                <a:lnTo>
                  <a:pt x="91300" y="28980"/>
                </a:lnTo>
                <a:lnTo>
                  <a:pt x="91430" y="29160"/>
                </a:lnTo>
                <a:lnTo>
                  <a:pt x="92740" y="28670"/>
                </a:lnTo>
                <a:lnTo>
                  <a:pt x="93140" y="28710"/>
                </a:lnTo>
                <a:lnTo>
                  <a:pt x="93930" y="28500"/>
                </a:lnTo>
                <a:lnTo>
                  <a:pt x="94180" y="28580"/>
                </a:lnTo>
                <a:lnTo>
                  <a:pt x="94590" y="28850"/>
                </a:lnTo>
                <a:lnTo>
                  <a:pt x="94800" y="29080"/>
                </a:lnTo>
                <a:lnTo>
                  <a:pt x="94880" y="29290"/>
                </a:lnTo>
                <a:lnTo>
                  <a:pt x="94920" y="29400"/>
                </a:lnTo>
                <a:lnTo>
                  <a:pt x="94720" y="29550"/>
                </a:lnTo>
                <a:lnTo>
                  <a:pt x="94390" y="30080"/>
                </a:lnTo>
                <a:lnTo>
                  <a:pt x="94210" y="30200"/>
                </a:lnTo>
                <a:lnTo>
                  <a:pt x="93170" y="30470"/>
                </a:lnTo>
                <a:lnTo>
                  <a:pt x="92060" y="30470"/>
                </a:lnTo>
                <a:lnTo>
                  <a:pt x="91590" y="30590"/>
                </a:lnTo>
                <a:lnTo>
                  <a:pt x="91080" y="30590"/>
                </a:lnTo>
                <a:lnTo>
                  <a:pt x="91330" y="30790"/>
                </a:lnTo>
                <a:lnTo>
                  <a:pt x="92290" y="30590"/>
                </a:lnTo>
                <a:lnTo>
                  <a:pt x="93560" y="30740"/>
                </a:lnTo>
                <a:lnTo>
                  <a:pt x="94130" y="30590"/>
                </a:lnTo>
                <a:lnTo>
                  <a:pt x="94440" y="30590"/>
                </a:lnTo>
                <a:lnTo>
                  <a:pt x="94520" y="30660"/>
                </a:lnTo>
                <a:lnTo>
                  <a:pt x="94480" y="30800"/>
                </a:lnTo>
                <a:lnTo>
                  <a:pt x="94350" y="31020"/>
                </a:lnTo>
                <a:lnTo>
                  <a:pt x="94330" y="31140"/>
                </a:lnTo>
                <a:lnTo>
                  <a:pt x="94340" y="31230"/>
                </a:lnTo>
                <a:lnTo>
                  <a:pt x="94340" y="31310"/>
                </a:lnTo>
                <a:lnTo>
                  <a:pt x="94300" y="31400"/>
                </a:lnTo>
                <a:lnTo>
                  <a:pt x="93980" y="31540"/>
                </a:lnTo>
                <a:lnTo>
                  <a:pt x="93710" y="31570"/>
                </a:lnTo>
                <a:lnTo>
                  <a:pt x="93450" y="31670"/>
                </a:lnTo>
                <a:lnTo>
                  <a:pt x="93450" y="31820"/>
                </a:lnTo>
                <a:lnTo>
                  <a:pt x="94080" y="31690"/>
                </a:lnTo>
                <a:lnTo>
                  <a:pt x="94230" y="31820"/>
                </a:lnTo>
                <a:lnTo>
                  <a:pt x="94230" y="31940"/>
                </a:lnTo>
                <a:lnTo>
                  <a:pt x="94150" y="31960"/>
                </a:lnTo>
                <a:lnTo>
                  <a:pt x="94080" y="32020"/>
                </a:lnTo>
                <a:lnTo>
                  <a:pt x="94010" y="32100"/>
                </a:lnTo>
                <a:lnTo>
                  <a:pt x="93950" y="32220"/>
                </a:lnTo>
                <a:lnTo>
                  <a:pt x="94210" y="32220"/>
                </a:lnTo>
                <a:lnTo>
                  <a:pt x="94290" y="32260"/>
                </a:lnTo>
                <a:lnTo>
                  <a:pt x="94350" y="32350"/>
                </a:lnTo>
                <a:lnTo>
                  <a:pt x="94400" y="32440"/>
                </a:lnTo>
                <a:lnTo>
                  <a:pt x="94440" y="32480"/>
                </a:lnTo>
                <a:lnTo>
                  <a:pt x="94520" y="32420"/>
                </a:lnTo>
                <a:lnTo>
                  <a:pt x="94650" y="32150"/>
                </a:lnTo>
                <a:lnTo>
                  <a:pt x="94720" y="32090"/>
                </a:lnTo>
                <a:lnTo>
                  <a:pt x="94740" y="32010"/>
                </a:lnTo>
                <a:lnTo>
                  <a:pt x="94980" y="31540"/>
                </a:lnTo>
                <a:lnTo>
                  <a:pt x="95310" y="31140"/>
                </a:lnTo>
                <a:lnTo>
                  <a:pt x="95340" y="31430"/>
                </a:lnTo>
                <a:lnTo>
                  <a:pt x="95330" y="31840"/>
                </a:lnTo>
                <a:lnTo>
                  <a:pt x="95310" y="32240"/>
                </a:lnTo>
                <a:lnTo>
                  <a:pt x="95260" y="32480"/>
                </a:lnTo>
                <a:lnTo>
                  <a:pt x="95260" y="32620"/>
                </a:lnTo>
                <a:lnTo>
                  <a:pt x="95410" y="32730"/>
                </a:lnTo>
                <a:lnTo>
                  <a:pt x="95450" y="32920"/>
                </a:lnTo>
                <a:lnTo>
                  <a:pt x="95400" y="33160"/>
                </a:lnTo>
                <a:lnTo>
                  <a:pt x="95260" y="33420"/>
                </a:lnTo>
                <a:lnTo>
                  <a:pt x="95090" y="33580"/>
                </a:lnTo>
                <a:lnTo>
                  <a:pt x="94740" y="33680"/>
                </a:lnTo>
                <a:lnTo>
                  <a:pt x="94580" y="33820"/>
                </a:lnTo>
                <a:lnTo>
                  <a:pt x="94720" y="34090"/>
                </a:lnTo>
                <a:lnTo>
                  <a:pt x="94800" y="34270"/>
                </a:lnTo>
                <a:lnTo>
                  <a:pt x="94780" y="34360"/>
                </a:lnTo>
                <a:lnTo>
                  <a:pt x="94650" y="34420"/>
                </a:lnTo>
                <a:lnTo>
                  <a:pt x="94390" y="34700"/>
                </a:lnTo>
                <a:lnTo>
                  <a:pt x="94260" y="34770"/>
                </a:lnTo>
                <a:lnTo>
                  <a:pt x="93670" y="34620"/>
                </a:lnTo>
                <a:lnTo>
                  <a:pt x="93160" y="34710"/>
                </a:lnTo>
                <a:lnTo>
                  <a:pt x="92990" y="34620"/>
                </a:lnTo>
                <a:lnTo>
                  <a:pt x="92910" y="34440"/>
                </a:lnTo>
                <a:lnTo>
                  <a:pt x="92840" y="34170"/>
                </a:lnTo>
                <a:lnTo>
                  <a:pt x="92760" y="33930"/>
                </a:lnTo>
                <a:lnTo>
                  <a:pt x="92630" y="33820"/>
                </a:lnTo>
                <a:lnTo>
                  <a:pt x="92490" y="33780"/>
                </a:lnTo>
                <a:lnTo>
                  <a:pt x="92220" y="33590"/>
                </a:lnTo>
                <a:lnTo>
                  <a:pt x="91790" y="33440"/>
                </a:lnTo>
                <a:lnTo>
                  <a:pt x="91330" y="32990"/>
                </a:lnTo>
                <a:lnTo>
                  <a:pt x="91080" y="32890"/>
                </a:lnTo>
                <a:lnTo>
                  <a:pt x="91130" y="33100"/>
                </a:lnTo>
                <a:lnTo>
                  <a:pt x="91220" y="33260"/>
                </a:lnTo>
                <a:lnTo>
                  <a:pt x="91320" y="33370"/>
                </a:lnTo>
                <a:lnTo>
                  <a:pt x="91410" y="33420"/>
                </a:lnTo>
                <a:lnTo>
                  <a:pt x="91110" y="33760"/>
                </a:lnTo>
                <a:lnTo>
                  <a:pt x="89440" y="33820"/>
                </a:lnTo>
                <a:lnTo>
                  <a:pt x="89440" y="33970"/>
                </a:lnTo>
                <a:lnTo>
                  <a:pt x="92040" y="34220"/>
                </a:lnTo>
                <a:lnTo>
                  <a:pt x="92120" y="34300"/>
                </a:lnTo>
                <a:lnTo>
                  <a:pt x="92230" y="34450"/>
                </a:lnTo>
                <a:lnTo>
                  <a:pt x="92330" y="34640"/>
                </a:lnTo>
                <a:lnTo>
                  <a:pt x="92380" y="34830"/>
                </a:lnTo>
                <a:lnTo>
                  <a:pt x="92450" y="34930"/>
                </a:lnTo>
                <a:lnTo>
                  <a:pt x="92830" y="35290"/>
                </a:lnTo>
                <a:lnTo>
                  <a:pt x="93680" y="35680"/>
                </a:lnTo>
                <a:lnTo>
                  <a:pt x="93850" y="35960"/>
                </a:lnTo>
                <a:lnTo>
                  <a:pt x="93500" y="36230"/>
                </a:lnTo>
                <a:lnTo>
                  <a:pt x="93100" y="36170"/>
                </a:lnTo>
                <a:lnTo>
                  <a:pt x="92380" y="35820"/>
                </a:lnTo>
                <a:lnTo>
                  <a:pt x="91560" y="35960"/>
                </a:lnTo>
                <a:lnTo>
                  <a:pt x="91050" y="35740"/>
                </a:lnTo>
                <a:lnTo>
                  <a:pt x="90910" y="35820"/>
                </a:lnTo>
                <a:lnTo>
                  <a:pt x="91400" y="36170"/>
                </a:lnTo>
                <a:lnTo>
                  <a:pt x="92580" y="36450"/>
                </a:lnTo>
                <a:lnTo>
                  <a:pt x="93110" y="36890"/>
                </a:lnTo>
                <a:lnTo>
                  <a:pt x="93170" y="37000"/>
                </a:lnTo>
                <a:lnTo>
                  <a:pt x="93250" y="37180"/>
                </a:lnTo>
                <a:lnTo>
                  <a:pt x="93280" y="37350"/>
                </a:lnTo>
                <a:lnTo>
                  <a:pt x="93190" y="37420"/>
                </a:lnTo>
                <a:lnTo>
                  <a:pt x="93060" y="37480"/>
                </a:lnTo>
                <a:lnTo>
                  <a:pt x="92850" y="37760"/>
                </a:lnTo>
                <a:lnTo>
                  <a:pt x="92740" y="37820"/>
                </a:lnTo>
                <a:lnTo>
                  <a:pt x="91880" y="37480"/>
                </a:lnTo>
                <a:lnTo>
                  <a:pt x="91640" y="37700"/>
                </a:lnTo>
                <a:lnTo>
                  <a:pt x="92530" y="38060"/>
                </a:lnTo>
                <a:lnTo>
                  <a:pt x="92680" y="38210"/>
                </a:lnTo>
                <a:lnTo>
                  <a:pt x="92680" y="38420"/>
                </a:lnTo>
                <a:lnTo>
                  <a:pt x="92450" y="38490"/>
                </a:lnTo>
                <a:lnTo>
                  <a:pt x="91510" y="38450"/>
                </a:lnTo>
                <a:lnTo>
                  <a:pt x="91250" y="38350"/>
                </a:lnTo>
                <a:lnTo>
                  <a:pt x="91200" y="38440"/>
                </a:lnTo>
                <a:lnTo>
                  <a:pt x="91130" y="38500"/>
                </a:lnTo>
                <a:lnTo>
                  <a:pt x="90960" y="38610"/>
                </a:lnTo>
                <a:lnTo>
                  <a:pt x="90960" y="38750"/>
                </a:lnTo>
                <a:lnTo>
                  <a:pt x="91210" y="39070"/>
                </a:lnTo>
                <a:lnTo>
                  <a:pt x="91350" y="39280"/>
                </a:lnTo>
                <a:lnTo>
                  <a:pt x="91470" y="39550"/>
                </a:lnTo>
                <a:lnTo>
                  <a:pt x="91340" y="39600"/>
                </a:lnTo>
                <a:lnTo>
                  <a:pt x="90960" y="39940"/>
                </a:lnTo>
                <a:lnTo>
                  <a:pt x="89130" y="40330"/>
                </a:lnTo>
                <a:lnTo>
                  <a:pt x="88840" y="40240"/>
                </a:lnTo>
                <a:lnTo>
                  <a:pt x="88670" y="40140"/>
                </a:lnTo>
                <a:lnTo>
                  <a:pt x="88560" y="40010"/>
                </a:lnTo>
                <a:lnTo>
                  <a:pt x="88330" y="39250"/>
                </a:lnTo>
                <a:lnTo>
                  <a:pt x="88120" y="39040"/>
                </a:lnTo>
                <a:lnTo>
                  <a:pt x="87900" y="38590"/>
                </a:lnTo>
                <a:lnTo>
                  <a:pt x="87770" y="38490"/>
                </a:lnTo>
                <a:lnTo>
                  <a:pt x="87130" y="38350"/>
                </a:lnTo>
                <a:lnTo>
                  <a:pt x="87210" y="38460"/>
                </a:lnTo>
                <a:lnTo>
                  <a:pt x="87300" y="38490"/>
                </a:lnTo>
                <a:lnTo>
                  <a:pt x="87490" y="38490"/>
                </a:lnTo>
                <a:lnTo>
                  <a:pt x="87610" y="38580"/>
                </a:lnTo>
                <a:lnTo>
                  <a:pt x="87590" y="38780"/>
                </a:lnTo>
                <a:lnTo>
                  <a:pt x="87540" y="39000"/>
                </a:lnTo>
                <a:lnTo>
                  <a:pt x="87520" y="39140"/>
                </a:lnTo>
                <a:lnTo>
                  <a:pt x="87650" y="39300"/>
                </a:lnTo>
                <a:lnTo>
                  <a:pt x="88060" y="39530"/>
                </a:lnTo>
                <a:lnTo>
                  <a:pt x="88200" y="39550"/>
                </a:lnTo>
                <a:lnTo>
                  <a:pt x="88200" y="39680"/>
                </a:lnTo>
                <a:lnTo>
                  <a:pt x="88190" y="39920"/>
                </a:lnTo>
                <a:lnTo>
                  <a:pt x="88300" y="40220"/>
                </a:lnTo>
                <a:lnTo>
                  <a:pt x="88460" y="40490"/>
                </a:lnTo>
                <a:lnTo>
                  <a:pt x="88560" y="40600"/>
                </a:lnTo>
                <a:lnTo>
                  <a:pt x="88980" y="40740"/>
                </a:lnTo>
                <a:lnTo>
                  <a:pt x="89130" y="40910"/>
                </a:lnTo>
                <a:lnTo>
                  <a:pt x="89040" y="41120"/>
                </a:lnTo>
                <a:lnTo>
                  <a:pt x="89100" y="41260"/>
                </a:lnTo>
                <a:lnTo>
                  <a:pt x="87720" y="40790"/>
                </a:lnTo>
                <a:lnTo>
                  <a:pt x="87300" y="41120"/>
                </a:lnTo>
                <a:lnTo>
                  <a:pt x="87430" y="41290"/>
                </a:lnTo>
                <a:lnTo>
                  <a:pt x="87760" y="41460"/>
                </a:lnTo>
                <a:lnTo>
                  <a:pt x="87920" y="41650"/>
                </a:lnTo>
                <a:lnTo>
                  <a:pt x="88000" y="41860"/>
                </a:lnTo>
                <a:lnTo>
                  <a:pt x="87990" y="42050"/>
                </a:lnTo>
                <a:lnTo>
                  <a:pt x="87900" y="42200"/>
                </a:lnTo>
                <a:lnTo>
                  <a:pt x="87750" y="42300"/>
                </a:lnTo>
                <a:lnTo>
                  <a:pt x="86650" y="42300"/>
                </a:lnTo>
                <a:lnTo>
                  <a:pt x="86550" y="42430"/>
                </a:lnTo>
                <a:lnTo>
                  <a:pt x="86650" y="42690"/>
                </a:lnTo>
                <a:lnTo>
                  <a:pt x="86810" y="42900"/>
                </a:lnTo>
                <a:lnTo>
                  <a:pt x="86900" y="42900"/>
                </a:lnTo>
                <a:lnTo>
                  <a:pt x="86980" y="43100"/>
                </a:lnTo>
                <a:lnTo>
                  <a:pt x="87160" y="43220"/>
                </a:lnTo>
                <a:lnTo>
                  <a:pt x="87320" y="43230"/>
                </a:lnTo>
                <a:lnTo>
                  <a:pt x="87350" y="43090"/>
                </a:lnTo>
                <a:lnTo>
                  <a:pt x="87690" y="43000"/>
                </a:lnTo>
                <a:lnTo>
                  <a:pt x="88200" y="42230"/>
                </a:lnTo>
                <a:lnTo>
                  <a:pt x="88460" y="42040"/>
                </a:lnTo>
                <a:lnTo>
                  <a:pt x="88510" y="42140"/>
                </a:lnTo>
                <a:lnTo>
                  <a:pt x="88380" y="42350"/>
                </a:lnTo>
                <a:lnTo>
                  <a:pt x="87630" y="43270"/>
                </a:lnTo>
                <a:lnTo>
                  <a:pt x="87520" y="43500"/>
                </a:lnTo>
                <a:lnTo>
                  <a:pt x="87490" y="43670"/>
                </a:lnTo>
                <a:lnTo>
                  <a:pt x="87470" y="44070"/>
                </a:lnTo>
                <a:lnTo>
                  <a:pt x="87430" y="44220"/>
                </a:lnTo>
                <a:lnTo>
                  <a:pt x="87160" y="44700"/>
                </a:lnTo>
                <a:lnTo>
                  <a:pt x="87130" y="44870"/>
                </a:lnTo>
                <a:lnTo>
                  <a:pt x="87140" y="44990"/>
                </a:lnTo>
                <a:lnTo>
                  <a:pt x="87150" y="45060"/>
                </a:lnTo>
                <a:lnTo>
                  <a:pt x="87160" y="45190"/>
                </a:lnTo>
                <a:lnTo>
                  <a:pt x="87160" y="45260"/>
                </a:lnTo>
                <a:lnTo>
                  <a:pt x="87110" y="45320"/>
                </a:lnTo>
                <a:lnTo>
                  <a:pt x="87070" y="45360"/>
                </a:lnTo>
                <a:lnTo>
                  <a:pt x="87030" y="45410"/>
                </a:lnTo>
                <a:lnTo>
                  <a:pt x="87010" y="45530"/>
                </a:lnTo>
                <a:lnTo>
                  <a:pt x="87000" y="45610"/>
                </a:lnTo>
                <a:lnTo>
                  <a:pt x="86910" y="45910"/>
                </a:lnTo>
                <a:lnTo>
                  <a:pt x="86870" y="45970"/>
                </a:lnTo>
                <a:lnTo>
                  <a:pt x="86020" y="46070"/>
                </a:lnTo>
                <a:lnTo>
                  <a:pt x="85420" y="46280"/>
                </a:lnTo>
                <a:lnTo>
                  <a:pt x="85210" y="46380"/>
                </a:lnTo>
                <a:lnTo>
                  <a:pt x="85570" y="46090"/>
                </a:lnTo>
                <a:lnTo>
                  <a:pt x="86300" y="45880"/>
                </a:lnTo>
                <a:lnTo>
                  <a:pt x="86680" y="45730"/>
                </a:lnTo>
                <a:lnTo>
                  <a:pt x="86470" y="45580"/>
                </a:lnTo>
                <a:lnTo>
                  <a:pt x="85550" y="45440"/>
                </a:lnTo>
                <a:lnTo>
                  <a:pt x="85490" y="45470"/>
                </a:lnTo>
                <a:lnTo>
                  <a:pt x="85480" y="45550"/>
                </a:lnTo>
                <a:lnTo>
                  <a:pt x="85490" y="45800"/>
                </a:lnTo>
                <a:lnTo>
                  <a:pt x="85460" y="45860"/>
                </a:lnTo>
                <a:lnTo>
                  <a:pt x="85400" y="45900"/>
                </a:lnTo>
                <a:lnTo>
                  <a:pt x="85220" y="46080"/>
                </a:lnTo>
                <a:lnTo>
                  <a:pt x="85120" y="46120"/>
                </a:lnTo>
                <a:lnTo>
                  <a:pt x="85090" y="46170"/>
                </a:lnTo>
                <a:lnTo>
                  <a:pt x="84920" y="46500"/>
                </a:lnTo>
                <a:lnTo>
                  <a:pt x="84820" y="46590"/>
                </a:lnTo>
                <a:lnTo>
                  <a:pt x="84370" y="46890"/>
                </a:lnTo>
                <a:lnTo>
                  <a:pt x="84180" y="47090"/>
                </a:lnTo>
                <a:lnTo>
                  <a:pt x="84010" y="47320"/>
                </a:lnTo>
                <a:lnTo>
                  <a:pt x="83910" y="47550"/>
                </a:lnTo>
                <a:lnTo>
                  <a:pt x="83950" y="47330"/>
                </a:lnTo>
                <a:lnTo>
                  <a:pt x="83980" y="47240"/>
                </a:lnTo>
                <a:lnTo>
                  <a:pt x="84020" y="47160"/>
                </a:lnTo>
                <a:lnTo>
                  <a:pt x="84020" y="47030"/>
                </a:lnTo>
                <a:lnTo>
                  <a:pt x="83960" y="47030"/>
                </a:lnTo>
                <a:lnTo>
                  <a:pt x="83910" y="47220"/>
                </a:lnTo>
                <a:lnTo>
                  <a:pt x="83780" y="47380"/>
                </a:lnTo>
                <a:lnTo>
                  <a:pt x="83640" y="47500"/>
                </a:lnTo>
                <a:lnTo>
                  <a:pt x="83540" y="47550"/>
                </a:lnTo>
                <a:lnTo>
                  <a:pt x="83510" y="47610"/>
                </a:lnTo>
                <a:lnTo>
                  <a:pt x="83540" y="47750"/>
                </a:lnTo>
                <a:lnTo>
                  <a:pt x="83600" y="47890"/>
                </a:lnTo>
                <a:lnTo>
                  <a:pt x="83680" y="47950"/>
                </a:lnTo>
                <a:lnTo>
                  <a:pt x="83860" y="47930"/>
                </a:lnTo>
                <a:lnTo>
                  <a:pt x="83940" y="47890"/>
                </a:lnTo>
                <a:lnTo>
                  <a:pt x="84020" y="47810"/>
                </a:lnTo>
                <a:lnTo>
                  <a:pt x="84060" y="48070"/>
                </a:lnTo>
                <a:lnTo>
                  <a:pt x="84130" y="48330"/>
                </a:lnTo>
                <a:lnTo>
                  <a:pt x="83950" y="48320"/>
                </a:lnTo>
                <a:lnTo>
                  <a:pt x="83700" y="48640"/>
                </a:lnTo>
                <a:lnTo>
                  <a:pt x="83540" y="48720"/>
                </a:lnTo>
                <a:lnTo>
                  <a:pt x="83160" y="48680"/>
                </a:lnTo>
                <a:lnTo>
                  <a:pt x="82990" y="48610"/>
                </a:lnTo>
                <a:lnTo>
                  <a:pt x="82830" y="48470"/>
                </a:lnTo>
                <a:lnTo>
                  <a:pt x="82570" y="48150"/>
                </a:lnTo>
                <a:lnTo>
                  <a:pt x="82410" y="48010"/>
                </a:lnTo>
                <a:lnTo>
                  <a:pt x="82240" y="47950"/>
                </a:lnTo>
                <a:lnTo>
                  <a:pt x="82170" y="48000"/>
                </a:lnTo>
                <a:lnTo>
                  <a:pt x="82020" y="48250"/>
                </a:lnTo>
                <a:lnTo>
                  <a:pt x="81940" y="48330"/>
                </a:lnTo>
                <a:lnTo>
                  <a:pt x="81840" y="48300"/>
                </a:lnTo>
                <a:lnTo>
                  <a:pt x="81740" y="48230"/>
                </a:lnTo>
                <a:lnTo>
                  <a:pt x="81650" y="48200"/>
                </a:lnTo>
                <a:lnTo>
                  <a:pt x="81540" y="48330"/>
                </a:lnTo>
                <a:lnTo>
                  <a:pt x="81650" y="48470"/>
                </a:lnTo>
                <a:lnTo>
                  <a:pt x="81560" y="48560"/>
                </a:lnTo>
                <a:lnTo>
                  <a:pt x="81460" y="48590"/>
                </a:lnTo>
                <a:lnTo>
                  <a:pt x="81260" y="48580"/>
                </a:lnTo>
                <a:lnTo>
                  <a:pt x="81420" y="48060"/>
                </a:lnTo>
                <a:lnTo>
                  <a:pt x="81420" y="47950"/>
                </a:lnTo>
                <a:lnTo>
                  <a:pt x="81160" y="48020"/>
                </a:lnTo>
                <a:lnTo>
                  <a:pt x="81030" y="48010"/>
                </a:lnTo>
                <a:lnTo>
                  <a:pt x="80970" y="47880"/>
                </a:lnTo>
                <a:lnTo>
                  <a:pt x="80930" y="47580"/>
                </a:lnTo>
                <a:lnTo>
                  <a:pt x="80840" y="47390"/>
                </a:lnTo>
                <a:lnTo>
                  <a:pt x="80730" y="47320"/>
                </a:lnTo>
                <a:lnTo>
                  <a:pt x="80630" y="47420"/>
                </a:lnTo>
                <a:lnTo>
                  <a:pt x="80630" y="47550"/>
                </a:lnTo>
                <a:lnTo>
                  <a:pt x="80700" y="47640"/>
                </a:lnTo>
                <a:lnTo>
                  <a:pt x="80750" y="47740"/>
                </a:lnTo>
                <a:lnTo>
                  <a:pt x="80780" y="47870"/>
                </a:lnTo>
                <a:lnTo>
                  <a:pt x="80810" y="48060"/>
                </a:lnTo>
                <a:lnTo>
                  <a:pt x="80700" y="47990"/>
                </a:lnTo>
                <a:lnTo>
                  <a:pt x="80460" y="47900"/>
                </a:lnTo>
                <a:lnTo>
                  <a:pt x="80350" y="47810"/>
                </a:lnTo>
                <a:lnTo>
                  <a:pt x="80350" y="47690"/>
                </a:lnTo>
                <a:lnTo>
                  <a:pt x="80430" y="47420"/>
                </a:lnTo>
                <a:lnTo>
                  <a:pt x="80310" y="47020"/>
                </a:lnTo>
                <a:lnTo>
                  <a:pt x="80110" y="46660"/>
                </a:lnTo>
                <a:lnTo>
                  <a:pt x="79930" y="46500"/>
                </a:lnTo>
                <a:lnTo>
                  <a:pt x="79760" y="46310"/>
                </a:lnTo>
                <a:lnTo>
                  <a:pt x="79430" y="46180"/>
                </a:lnTo>
                <a:lnTo>
                  <a:pt x="79220" y="46120"/>
                </a:lnTo>
                <a:lnTo>
                  <a:pt x="79360" y="46230"/>
                </a:lnTo>
                <a:lnTo>
                  <a:pt x="79650" y="46350"/>
                </a:lnTo>
                <a:lnTo>
                  <a:pt x="79820" y="46440"/>
                </a:lnTo>
                <a:lnTo>
                  <a:pt x="79900" y="46650"/>
                </a:lnTo>
                <a:lnTo>
                  <a:pt x="80060" y="47110"/>
                </a:lnTo>
                <a:lnTo>
                  <a:pt x="80130" y="47270"/>
                </a:lnTo>
                <a:lnTo>
                  <a:pt x="80060" y="47380"/>
                </a:lnTo>
                <a:lnTo>
                  <a:pt x="79990" y="47410"/>
                </a:lnTo>
                <a:lnTo>
                  <a:pt x="79920" y="47370"/>
                </a:lnTo>
                <a:lnTo>
                  <a:pt x="79850" y="47270"/>
                </a:lnTo>
                <a:lnTo>
                  <a:pt x="79850" y="47420"/>
                </a:lnTo>
                <a:lnTo>
                  <a:pt x="80010" y="47570"/>
                </a:lnTo>
                <a:lnTo>
                  <a:pt x="80040" y="47860"/>
                </a:lnTo>
                <a:lnTo>
                  <a:pt x="79970" y="48190"/>
                </a:lnTo>
                <a:lnTo>
                  <a:pt x="79850" y="48470"/>
                </a:lnTo>
                <a:lnTo>
                  <a:pt x="79650" y="48570"/>
                </a:lnTo>
                <a:lnTo>
                  <a:pt x="79190" y="48450"/>
                </a:lnTo>
                <a:lnTo>
                  <a:pt x="79000" y="48580"/>
                </a:lnTo>
                <a:lnTo>
                  <a:pt x="79110" y="48690"/>
                </a:lnTo>
                <a:lnTo>
                  <a:pt x="79240" y="48720"/>
                </a:lnTo>
                <a:lnTo>
                  <a:pt x="79510" y="48720"/>
                </a:lnTo>
                <a:lnTo>
                  <a:pt x="79300" y="48900"/>
                </a:lnTo>
                <a:lnTo>
                  <a:pt x="78770" y="49090"/>
                </a:lnTo>
                <a:lnTo>
                  <a:pt x="78300" y="49140"/>
                </a:lnTo>
                <a:lnTo>
                  <a:pt x="77800" y="49320"/>
                </a:lnTo>
                <a:lnTo>
                  <a:pt x="77590" y="49500"/>
                </a:lnTo>
                <a:lnTo>
                  <a:pt x="77550" y="49410"/>
                </a:lnTo>
                <a:lnTo>
                  <a:pt x="77500" y="49320"/>
                </a:lnTo>
                <a:lnTo>
                  <a:pt x="77480" y="49230"/>
                </a:lnTo>
                <a:lnTo>
                  <a:pt x="77250" y="49560"/>
                </a:lnTo>
                <a:lnTo>
                  <a:pt x="76510" y="50150"/>
                </a:lnTo>
                <a:lnTo>
                  <a:pt x="77200" y="49910"/>
                </a:lnTo>
                <a:lnTo>
                  <a:pt x="77360" y="50030"/>
                </a:lnTo>
                <a:lnTo>
                  <a:pt x="77090" y="50260"/>
                </a:lnTo>
                <a:lnTo>
                  <a:pt x="74950" y="50920"/>
                </a:lnTo>
                <a:lnTo>
                  <a:pt x="74650" y="51190"/>
                </a:lnTo>
                <a:lnTo>
                  <a:pt x="75040" y="51190"/>
                </a:lnTo>
                <a:lnTo>
                  <a:pt x="75040" y="51310"/>
                </a:lnTo>
                <a:lnTo>
                  <a:pt x="74520" y="51760"/>
                </a:lnTo>
                <a:lnTo>
                  <a:pt x="74340" y="51820"/>
                </a:lnTo>
                <a:lnTo>
                  <a:pt x="74260" y="51870"/>
                </a:lnTo>
                <a:lnTo>
                  <a:pt x="73980" y="52210"/>
                </a:lnTo>
                <a:lnTo>
                  <a:pt x="73780" y="52350"/>
                </a:lnTo>
                <a:lnTo>
                  <a:pt x="73700" y="52450"/>
                </a:lnTo>
                <a:lnTo>
                  <a:pt x="73640" y="52610"/>
                </a:lnTo>
                <a:lnTo>
                  <a:pt x="73550" y="52430"/>
                </a:lnTo>
                <a:lnTo>
                  <a:pt x="73470" y="52390"/>
                </a:lnTo>
                <a:lnTo>
                  <a:pt x="73390" y="52470"/>
                </a:lnTo>
                <a:lnTo>
                  <a:pt x="73300" y="52610"/>
                </a:lnTo>
                <a:lnTo>
                  <a:pt x="73300" y="52740"/>
                </a:lnTo>
                <a:lnTo>
                  <a:pt x="73410" y="52740"/>
                </a:lnTo>
                <a:lnTo>
                  <a:pt x="73410" y="52850"/>
                </a:lnTo>
                <a:lnTo>
                  <a:pt x="72920" y="53200"/>
                </a:lnTo>
                <a:lnTo>
                  <a:pt x="72740" y="53250"/>
                </a:lnTo>
                <a:lnTo>
                  <a:pt x="72790" y="52980"/>
                </a:lnTo>
                <a:lnTo>
                  <a:pt x="72340" y="53320"/>
                </a:lnTo>
                <a:lnTo>
                  <a:pt x="72130" y="53580"/>
                </a:lnTo>
                <a:lnTo>
                  <a:pt x="72000" y="53890"/>
                </a:lnTo>
                <a:lnTo>
                  <a:pt x="72130" y="53900"/>
                </a:lnTo>
                <a:lnTo>
                  <a:pt x="72240" y="53800"/>
                </a:lnTo>
                <a:lnTo>
                  <a:pt x="72320" y="53690"/>
                </a:lnTo>
                <a:lnTo>
                  <a:pt x="72110" y="54130"/>
                </a:lnTo>
                <a:lnTo>
                  <a:pt x="72000" y="54290"/>
                </a:lnTo>
                <a:lnTo>
                  <a:pt x="71410" y="54800"/>
                </a:lnTo>
                <a:lnTo>
                  <a:pt x="71010" y="55430"/>
                </a:lnTo>
                <a:lnTo>
                  <a:pt x="70760" y="55570"/>
                </a:lnTo>
                <a:lnTo>
                  <a:pt x="70860" y="55510"/>
                </a:lnTo>
                <a:lnTo>
                  <a:pt x="70960" y="55420"/>
                </a:lnTo>
                <a:lnTo>
                  <a:pt x="71050" y="55280"/>
                </a:lnTo>
                <a:lnTo>
                  <a:pt x="71090" y="55060"/>
                </a:lnTo>
                <a:lnTo>
                  <a:pt x="69850" y="56090"/>
                </a:lnTo>
                <a:lnTo>
                  <a:pt x="68750" y="56410"/>
                </a:lnTo>
                <a:lnTo>
                  <a:pt x="68580" y="56360"/>
                </a:lnTo>
                <a:lnTo>
                  <a:pt x="68440" y="56210"/>
                </a:lnTo>
                <a:lnTo>
                  <a:pt x="68500" y="56320"/>
                </a:lnTo>
                <a:lnTo>
                  <a:pt x="68570" y="56400"/>
                </a:lnTo>
                <a:lnTo>
                  <a:pt x="68650" y="56450"/>
                </a:lnTo>
                <a:lnTo>
                  <a:pt x="68730" y="56460"/>
                </a:lnTo>
                <a:lnTo>
                  <a:pt x="68570" y="56550"/>
                </a:lnTo>
                <a:lnTo>
                  <a:pt x="68440" y="56590"/>
                </a:lnTo>
                <a:lnTo>
                  <a:pt x="68470" y="56790"/>
                </a:lnTo>
                <a:lnTo>
                  <a:pt x="68460" y="57040"/>
                </a:lnTo>
                <a:lnTo>
                  <a:pt x="68420" y="57270"/>
                </a:lnTo>
                <a:lnTo>
                  <a:pt x="68330" y="57350"/>
                </a:lnTo>
                <a:lnTo>
                  <a:pt x="68290" y="57290"/>
                </a:lnTo>
                <a:lnTo>
                  <a:pt x="68270" y="57170"/>
                </a:lnTo>
                <a:lnTo>
                  <a:pt x="68270" y="56910"/>
                </a:lnTo>
                <a:lnTo>
                  <a:pt x="68250" y="56850"/>
                </a:lnTo>
                <a:lnTo>
                  <a:pt x="68100" y="56720"/>
                </a:lnTo>
                <a:lnTo>
                  <a:pt x="67790" y="56290"/>
                </a:lnTo>
                <a:lnTo>
                  <a:pt x="67710" y="56210"/>
                </a:lnTo>
                <a:lnTo>
                  <a:pt x="67580" y="56160"/>
                </a:lnTo>
                <a:lnTo>
                  <a:pt x="67510" y="56210"/>
                </a:lnTo>
                <a:lnTo>
                  <a:pt x="67490" y="56380"/>
                </a:lnTo>
                <a:lnTo>
                  <a:pt x="67490" y="56650"/>
                </a:lnTo>
                <a:lnTo>
                  <a:pt x="67510" y="57000"/>
                </a:lnTo>
                <a:lnTo>
                  <a:pt x="67510" y="57240"/>
                </a:lnTo>
                <a:lnTo>
                  <a:pt x="67460" y="57350"/>
                </a:lnTo>
                <a:lnTo>
                  <a:pt x="67350" y="57290"/>
                </a:lnTo>
                <a:lnTo>
                  <a:pt x="67330" y="57120"/>
                </a:lnTo>
                <a:lnTo>
                  <a:pt x="67370" y="56650"/>
                </a:lnTo>
                <a:lnTo>
                  <a:pt x="67350" y="56480"/>
                </a:lnTo>
                <a:lnTo>
                  <a:pt x="67290" y="56270"/>
                </a:lnTo>
                <a:lnTo>
                  <a:pt x="67230" y="56150"/>
                </a:lnTo>
                <a:lnTo>
                  <a:pt x="67200" y="56270"/>
                </a:lnTo>
                <a:lnTo>
                  <a:pt x="67200" y="56770"/>
                </a:lnTo>
                <a:lnTo>
                  <a:pt x="67190" y="57000"/>
                </a:lnTo>
                <a:lnTo>
                  <a:pt x="67150" y="57220"/>
                </a:lnTo>
                <a:lnTo>
                  <a:pt x="67260" y="57390"/>
                </a:lnTo>
                <a:lnTo>
                  <a:pt x="67220" y="57510"/>
                </a:lnTo>
                <a:lnTo>
                  <a:pt x="67090" y="57590"/>
                </a:lnTo>
                <a:lnTo>
                  <a:pt x="66920" y="57620"/>
                </a:lnTo>
                <a:lnTo>
                  <a:pt x="67020" y="57200"/>
                </a:lnTo>
                <a:lnTo>
                  <a:pt x="67020" y="57010"/>
                </a:lnTo>
                <a:lnTo>
                  <a:pt x="66970" y="56860"/>
                </a:lnTo>
                <a:lnTo>
                  <a:pt x="67010" y="56690"/>
                </a:lnTo>
                <a:lnTo>
                  <a:pt x="67030" y="56620"/>
                </a:lnTo>
                <a:lnTo>
                  <a:pt x="67060" y="56590"/>
                </a:lnTo>
                <a:lnTo>
                  <a:pt x="67130" y="56540"/>
                </a:lnTo>
                <a:lnTo>
                  <a:pt x="67140" y="56430"/>
                </a:lnTo>
                <a:lnTo>
                  <a:pt x="67110" y="56340"/>
                </a:lnTo>
                <a:lnTo>
                  <a:pt x="67090" y="56330"/>
                </a:lnTo>
                <a:lnTo>
                  <a:pt x="67130" y="55830"/>
                </a:lnTo>
                <a:lnTo>
                  <a:pt x="67140" y="55560"/>
                </a:lnTo>
                <a:lnTo>
                  <a:pt x="67120" y="55440"/>
                </a:lnTo>
                <a:lnTo>
                  <a:pt x="67090" y="55360"/>
                </a:lnTo>
                <a:lnTo>
                  <a:pt x="67000" y="55220"/>
                </a:lnTo>
                <a:lnTo>
                  <a:pt x="66910" y="55140"/>
                </a:lnTo>
                <a:lnTo>
                  <a:pt x="66860" y="55240"/>
                </a:lnTo>
                <a:lnTo>
                  <a:pt x="66840" y="55730"/>
                </a:lnTo>
                <a:lnTo>
                  <a:pt x="66850" y="55920"/>
                </a:lnTo>
                <a:lnTo>
                  <a:pt x="66920" y="56090"/>
                </a:lnTo>
                <a:lnTo>
                  <a:pt x="66790" y="56210"/>
                </a:lnTo>
                <a:lnTo>
                  <a:pt x="66630" y="56200"/>
                </a:lnTo>
                <a:lnTo>
                  <a:pt x="66500" y="56230"/>
                </a:lnTo>
                <a:lnTo>
                  <a:pt x="66410" y="56460"/>
                </a:lnTo>
                <a:lnTo>
                  <a:pt x="66510" y="56650"/>
                </a:lnTo>
                <a:lnTo>
                  <a:pt x="66560" y="56870"/>
                </a:lnTo>
                <a:lnTo>
                  <a:pt x="66610" y="57070"/>
                </a:lnTo>
                <a:lnTo>
                  <a:pt x="66750" y="57220"/>
                </a:lnTo>
                <a:lnTo>
                  <a:pt x="66600" y="57430"/>
                </a:lnTo>
                <a:lnTo>
                  <a:pt x="66290" y="57500"/>
                </a:lnTo>
                <a:lnTo>
                  <a:pt x="65700" y="57480"/>
                </a:lnTo>
                <a:lnTo>
                  <a:pt x="65580" y="57440"/>
                </a:lnTo>
                <a:lnTo>
                  <a:pt x="65280" y="57220"/>
                </a:lnTo>
                <a:lnTo>
                  <a:pt x="65170" y="57290"/>
                </a:lnTo>
                <a:lnTo>
                  <a:pt x="65060" y="57420"/>
                </a:lnTo>
                <a:lnTo>
                  <a:pt x="64970" y="57420"/>
                </a:lnTo>
                <a:lnTo>
                  <a:pt x="64940" y="57100"/>
                </a:lnTo>
                <a:lnTo>
                  <a:pt x="63930" y="57740"/>
                </a:lnTo>
                <a:lnTo>
                  <a:pt x="63470" y="57890"/>
                </a:lnTo>
                <a:lnTo>
                  <a:pt x="63460" y="57680"/>
                </a:lnTo>
                <a:lnTo>
                  <a:pt x="63490" y="54420"/>
                </a:lnTo>
                <a:lnTo>
                  <a:pt x="63540" y="54050"/>
                </a:lnTo>
                <a:lnTo>
                  <a:pt x="63830" y="52900"/>
                </a:lnTo>
                <a:lnTo>
                  <a:pt x="67670" y="44700"/>
                </a:lnTo>
                <a:lnTo>
                  <a:pt x="69230" y="41500"/>
                </a:lnTo>
                <a:lnTo>
                  <a:pt x="69430" y="40810"/>
                </a:lnTo>
                <a:lnTo>
                  <a:pt x="69600" y="40050"/>
                </a:lnTo>
                <a:lnTo>
                  <a:pt x="69650" y="39790"/>
                </a:lnTo>
                <a:lnTo>
                  <a:pt x="69670" y="39610"/>
                </a:lnTo>
                <a:lnTo>
                  <a:pt x="69670" y="39450"/>
                </a:lnTo>
                <a:lnTo>
                  <a:pt x="69650" y="39280"/>
                </a:lnTo>
                <a:lnTo>
                  <a:pt x="69620" y="39130"/>
                </a:lnTo>
                <a:lnTo>
                  <a:pt x="69570" y="38970"/>
                </a:lnTo>
                <a:lnTo>
                  <a:pt x="69550" y="38810"/>
                </a:lnTo>
                <a:lnTo>
                  <a:pt x="69510" y="38660"/>
                </a:lnTo>
                <a:lnTo>
                  <a:pt x="69320" y="38120"/>
                </a:lnTo>
                <a:lnTo>
                  <a:pt x="69300" y="37970"/>
                </a:lnTo>
                <a:lnTo>
                  <a:pt x="69310" y="37880"/>
                </a:lnTo>
                <a:lnTo>
                  <a:pt x="69330" y="37810"/>
                </a:lnTo>
                <a:lnTo>
                  <a:pt x="69550" y="37330"/>
                </a:lnTo>
                <a:lnTo>
                  <a:pt x="69670" y="37150"/>
                </a:lnTo>
                <a:lnTo>
                  <a:pt x="69730" y="37030"/>
                </a:lnTo>
                <a:lnTo>
                  <a:pt x="69750" y="36940"/>
                </a:lnTo>
                <a:lnTo>
                  <a:pt x="69750" y="36850"/>
                </a:lnTo>
                <a:lnTo>
                  <a:pt x="69710" y="36700"/>
                </a:lnTo>
                <a:lnTo>
                  <a:pt x="69700" y="36630"/>
                </a:lnTo>
                <a:lnTo>
                  <a:pt x="69700" y="36520"/>
                </a:lnTo>
                <a:lnTo>
                  <a:pt x="69720" y="36390"/>
                </a:lnTo>
                <a:lnTo>
                  <a:pt x="69760" y="36100"/>
                </a:lnTo>
                <a:lnTo>
                  <a:pt x="69800" y="35990"/>
                </a:lnTo>
                <a:lnTo>
                  <a:pt x="69850" y="35920"/>
                </a:lnTo>
                <a:lnTo>
                  <a:pt x="70060" y="35910"/>
                </a:lnTo>
                <a:lnTo>
                  <a:pt x="70530" y="35670"/>
                </a:lnTo>
                <a:lnTo>
                  <a:pt x="70680" y="35630"/>
                </a:lnTo>
                <a:lnTo>
                  <a:pt x="71010" y="35620"/>
                </a:lnTo>
                <a:lnTo>
                  <a:pt x="71160" y="35590"/>
                </a:lnTo>
                <a:lnTo>
                  <a:pt x="71220" y="35560"/>
                </a:lnTo>
                <a:lnTo>
                  <a:pt x="71310" y="35470"/>
                </a:lnTo>
                <a:lnTo>
                  <a:pt x="71740" y="34840"/>
                </a:lnTo>
                <a:lnTo>
                  <a:pt x="72090" y="34460"/>
                </a:lnTo>
                <a:lnTo>
                  <a:pt x="72190" y="34400"/>
                </a:lnTo>
                <a:lnTo>
                  <a:pt x="72740" y="34220"/>
                </a:lnTo>
                <a:lnTo>
                  <a:pt x="72840" y="34140"/>
                </a:lnTo>
                <a:lnTo>
                  <a:pt x="72960" y="34000"/>
                </a:lnTo>
                <a:lnTo>
                  <a:pt x="73160" y="33670"/>
                </a:lnTo>
                <a:lnTo>
                  <a:pt x="73230" y="33510"/>
                </a:lnTo>
                <a:lnTo>
                  <a:pt x="73230" y="33400"/>
                </a:lnTo>
                <a:lnTo>
                  <a:pt x="73080" y="33280"/>
                </a:lnTo>
                <a:lnTo>
                  <a:pt x="73050" y="33230"/>
                </a:lnTo>
                <a:lnTo>
                  <a:pt x="73040" y="33150"/>
                </a:lnTo>
                <a:lnTo>
                  <a:pt x="73040" y="33060"/>
                </a:lnTo>
                <a:lnTo>
                  <a:pt x="73080" y="32870"/>
                </a:lnTo>
                <a:lnTo>
                  <a:pt x="73100" y="32790"/>
                </a:lnTo>
                <a:lnTo>
                  <a:pt x="73210" y="32120"/>
                </a:lnTo>
                <a:lnTo>
                  <a:pt x="73220" y="32040"/>
                </a:lnTo>
                <a:lnTo>
                  <a:pt x="73210" y="31700"/>
                </a:lnTo>
                <a:lnTo>
                  <a:pt x="73190" y="31450"/>
                </a:lnTo>
                <a:lnTo>
                  <a:pt x="73190" y="31280"/>
                </a:lnTo>
                <a:lnTo>
                  <a:pt x="73200" y="31120"/>
                </a:lnTo>
                <a:lnTo>
                  <a:pt x="73220" y="30990"/>
                </a:lnTo>
                <a:lnTo>
                  <a:pt x="73220" y="30940"/>
                </a:lnTo>
                <a:lnTo>
                  <a:pt x="73210" y="30910"/>
                </a:lnTo>
                <a:lnTo>
                  <a:pt x="73190" y="30810"/>
                </a:lnTo>
                <a:lnTo>
                  <a:pt x="73200" y="30670"/>
                </a:lnTo>
                <a:lnTo>
                  <a:pt x="73260" y="30390"/>
                </a:lnTo>
                <a:lnTo>
                  <a:pt x="73310" y="30230"/>
                </a:lnTo>
                <a:lnTo>
                  <a:pt x="73350" y="30120"/>
                </a:lnTo>
                <a:lnTo>
                  <a:pt x="73590" y="29770"/>
                </a:lnTo>
                <a:lnTo>
                  <a:pt x="73830" y="29260"/>
                </a:lnTo>
                <a:lnTo>
                  <a:pt x="73920" y="29170"/>
                </a:lnTo>
                <a:lnTo>
                  <a:pt x="74350" y="28850"/>
                </a:lnTo>
                <a:lnTo>
                  <a:pt x="74440" y="28740"/>
                </a:lnTo>
                <a:lnTo>
                  <a:pt x="74510" y="28580"/>
                </a:lnTo>
                <a:lnTo>
                  <a:pt x="74610" y="28260"/>
                </a:lnTo>
                <a:lnTo>
                  <a:pt x="74650" y="28100"/>
                </a:lnTo>
                <a:lnTo>
                  <a:pt x="74660" y="27970"/>
                </a:lnTo>
                <a:lnTo>
                  <a:pt x="74620" y="27740"/>
                </a:lnTo>
                <a:lnTo>
                  <a:pt x="74570" y="27600"/>
                </a:lnTo>
                <a:lnTo>
                  <a:pt x="74340" y="27190"/>
                </a:lnTo>
                <a:lnTo>
                  <a:pt x="74190" y="26980"/>
                </a:lnTo>
                <a:lnTo>
                  <a:pt x="73560" y="26540"/>
                </a:lnTo>
                <a:lnTo>
                  <a:pt x="73520" y="26490"/>
                </a:lnTo>
                <a:lnTo>
                  <a:pt x="73460" y="26380"/>
                </a:lnTo>
                <a:lnTo>
                  <a:pt x="73440" y="26320"/>
                </a:lnTo>
                <a:lnTo>
                  <a:pt x="73430" y="26250"/>
                </a:lnTo>
                <a:lnTo>
                  <a:pt x="73430" y="26130"/>
                </a:lnTo>
                <a:lnTo>
                  <a:pt x="73470" y="25910"/>
                </a:lnTo>
                <a:lnTo>
                  <a:pt x="73500" y="25800"/>
                </a:lnTo>
                <a:lnTo>
                  <a:pt x="73540" y="25720"/>
                </a:lnTo>
                <a:lnTo>
                  <a:pt x="73650" y="25590"/>
                </a:lnTo>
                <a:lnTo>
                  <a:pt x="73810" y="25270"/>
                </a:lnTo>
                <a:lnTo>
                  <a:pt x="73960" y="25210"/>
                </a:lnTo>
                <a:lnTo>
                  <a:pt x="74040" y="25130"/>
                </a:lnTo>
                <a:lnTo>
                  <a:pt x="74150" y="24980"/>
                </a:lnTo>
                <a:lnTo>
                  <a:pt x="74260" y="24730"/>
                </a:lnTo>
                <a:lnTo>
                  <a:pt x="74390" y="24350"/>
                </a:lnTo>
                <a:lnTo>
                  <a:pt x="74470" y="24030"/>
                </a:lnTo>
                <a:lnTo>
                  <a:pt x="74490" y="23890"/>
                </a:lnTo>
                <a:lnTo>
                  <a:pt x="74520" y="23530"/>
                </a:lnTo>
                <a:lnTo>
                  <a:pt x="74540" y="23410"/>
                </a:lnTo>
                <a:lnTo>
                  <a:pt x="74590" y="23270"/>
                </a:lnTo>
                <a:lnTo>
                  <a:pt x="74660" y="23180"/>
                </a:lnTo>
                <a:lnTo>
                  <a:pt x="74770" y="23160"/>
                </a:lnTo>
                <a:lnTo>
                  <a:pt x="77330" y="23680"/>
                </a:lnTo>
                <a:lnTo>
                  <a:pt x="77420" y="23670"/>
                </a:lnTo>
                <a:lnTo>
                  <a:pt x="77440" y="23580"/>
                </a:lnTo>
                <a:lnTo>
                  <a:pt x="77450" y="23340"/>
                </a:lnTo>
                <a:lnTo>
                  <a:pt x="77460" y="23190"/>
                </a:lnTo>
                <a:lnTo>
                  <a:pt x="77500" y="23010"/>
                </a:lnTo>
                <a:lnTo>
                  <a:pt x="77690" y="22370"/>
                </a:lnTo>
                <a:lnTo>
                  <a:pt x="77700" y="22200"/>
                </a:lnTo>
                <a:lnTo>
                  <a:pt x="77680" y="22040"/>
                </a:lnTo>
                <a:lnTo>
                  <a:pt x="77650" y="21880"/>
                </a:lnTo>
                <a:lnTo>
                  <a:pt x="77620" y="21730"/>
                </a:lnTo>
                <a:lnTo>
                  <a:pt x="77610" y="21530"/>
                </a:lnTo>
                <a:lnTo>
                  <a:pt x="77600" y="21010"/>
                </a:lnTo>
                <a:lnTo>
                  <a:pt x="77590" y="20860"/>
                </a:lnTo>
                <a:lnTo>
                  <a:pt x="77560" y="20750"/>
                </a:lnTo>
                <a:lnTo>
                  <a:pt x="77500" y="20590"/>
                </a:lnTo>
                <a:lnTo>
                  <a:pt x="77490" y="20500"/>
                </a:lnTo>
                <a:lnTo>
                  <a:pt x="77480" y="20360"/>
                </a:lnTo>
                <a:lnTo>
                  <a:pt x="77500" y="20050"/>
                </a:lnTo>
                <a:lnTo>
                  <a:pt x="77520" y="19910"/>
                </a:lnTo>
                <a:lnTo>
                  <a:pt x="77560" y="19780"/>
                </a:lnTo>
                <a:lnTo>
                  <a:pt x="77650" y="19720"/>
                </a:lnTo>
                <a:lnTo>
                  <a:pt x="79360" y="19250"/>
                </a:lnTo>
                <a:lnTo>
                  <a:pt x="79430" y="19200"/>
                </a:lnTo>
                <a:lnTo>
                  <a:pt x="79450" y="19100"/>
                </a:lnTo>
                <a:lnTo>
                  <a:pt x="79460" y="19010"/>
                </a:lnTo>
                <a:lnTo>
                  <a:pt x="79490" y="18900"/>
                </a:lnTo>
                <a:lnTo>
                  <a:pt x="79550" y="18770"/>
                </a:lnTo>
                <a:lnTo>
                  <a:pt x="79680" y="18610"/>
                </a:lnTo>
                <a:lnTo>
                  <a:pt x="79800" y="18510"/>
                </a:lnTo>
                <a:lnTo>
                  <a:pt x="80240" y="18250"/>
                </a:lnTo>
                <a:lnTo>
                  <a:pt x="80340" y="18140"/>
                </a:lnTo>
                <a:lnTo>
                  <a:pt x="80420" y="17990"/>
                </a:lnTo>
                <a:lnTo>
                  <a:pt x="80530" y="17520"/>
                </a:lnTo>
                <a:lnTo>
                  <a:pt x="81260" y="17410"/>
                </a:lnTo>
                <a:lnTo>
                  <a:pt x="81750" y="17030"/>
                </a:lnTo>
                <a:lnTo>
                  <a:pt x="82080" y="16660"/>
                </a:lnTo>
                <a:lnTo>
                  <a:pt x="82290" y="16220"/>
                </a:lnTo>
                <a:lnTo>
                  <a:pt x="85640" y="15780"/>
                </a:lnTo>
                <a:lnTo>
                  <a:pt x="85900" y="15020"/>
                </a:lnTo>
                <a:lnTo>
                  <a:pt x="86300" y="14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