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Iceland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ust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86300" y="14920"/>
                </a:moveTo>
                <a:lnTo>
                  <a:pt x="86380" y="15370"/>
                </a:lnTo>
                <a:lnTo>
                  <a:pt x="86390" y="15590"/>
                </a:lnTo>
                <a:lnTo>
                  <a:pt x="86370" y="15670"/>
                </a:lnTo>
                <a:lnTo>
                  <a:pt x="86260" y="15780"/>
                </a:lnTo>
                <a:lnTo>
                  <a:pt x="86220" y="15870"/>
                </a:lnTo>
                <a:lnTo>
                  <a:pt x="86220" y="15960"/>
                </a:lnTo>
                <a:lnTo>
                  <a:pt x="86230" y="16180"/>
                </a:lnTo>
                <a:lnTo>
                  <a:pt x="86220" y="16270"/>
                </a:lnTo>
                <a:lnTo>
                  <a:pt x="86030" y="16760"/>
                </a:lnTo>
                <a:lnTo>
                  <a:pt x="86000" y="16900"/>
                </a:lnTo>
                <a:lnTo>
                  <a:pt x="85910" y="16990"/>
                </a:lnTo>
                <a:lnTo>
                  <a:pt x="85370" y="17660"/>
                </a:lnTo>
                <a:lnTo>
                  <a:pt x="84770" y="18110"/>
                </a:lnTo>
                <a:lnTo>
                  <a:pt x="84580" y="18360"/>
                </a:lnTo>
                <a:lnTo>
                  <a:pt x="84600" y="18710"/>
                </a:lnTo>
                <a:lnTo>
                  <a:pt x="84430" y="18990"/>
                </a:lnTo>
                <a:lnTo>
                  <a:pt x="84020" y="19450"/>
                </a:lnTo>
                <a:lnTo>
                  <a:pt x="84260" y="19440"/>
                </a:lnTo>
                <a:lnTo>
                  <a:pt x="84480" y="19260"/>
                </a:lnTo>
                <a:lnTo>
                  <a:pt x="84870" y="18760"/>
                </a:lnTo>
                <a:lnTo>
                  <a:pt x="84740" y="19170"/>
                </a:lnTo>
                <a:lnTo>
                  <a:pt x="84500" y="19620"/>
                </a:lnTo>
                <a:lnTo>
                  <a:pt x="84410" y="19980"/>
                </a:lnTo>
                <a:lnTo>
                  <a:pt x="84700" y="20130"/>
                </a:lnTo>
                <a:lnTo>
                  <a:pt x="84990" y="20040"/>
                </a:lnTo>
                <a:lnTo>
                  <a:pt x="85640" y="19660"/>
                </a:lnTo>
                <a:lnTo>
                  <a:pt x="87410" y="19180"/>
                </a:lnTo>
                <a:lnTo>
                  <a:pt x="88050" y="18830"/>
                </a:lnTo>
                <a:lnTo>
                  <a:pt x="88380" y="18740"/>
                </a:lnTo>
                <a:lnTo>
                  <a:pt x="88650" y="19030"/>
                </a:lnTo>
                <a:lnTo>
                  <a:pt x="88290" y="19870"/>
                </a:lnTo>
                <a:lnTo>
                  <a:pt x="88090" y="20080"/>
                </a:lnTo>
                <a:lnTo>
                  <a:pt x="88110" y="20250"/>
                </a:lnTo>
                <a:lnTo>
                  <a:pt x="88170" y="20420"/>
                </a:lnTo>
                <a:lnTo>
                  <a:pt x="88200" y="20490"/>
                </a:lnTo>
                <a:lnTo>
                  <a:pt x="88240" y="20540"/>
                </a:lnTo>
                <a:lnTo>
                  <a:pt x="88430" y="20680"/>
                </a:lnTo>
                <a:lnTo>
                  <a:pt x="88950" y="21040"/>
                </a:lnTo>
                <a:lnTo>
                  <a:pt x="89100" y="21230"/>
                </a:lnTo>
                <a:lnTo>
                  <a:pt x="88650" y="21370"/>
                </a:lnTo>
                <a:lnTo>
                  <a:pt x="88410" y="21560"/>
                </a:lnTo>
                <a:lnTo>
                  <a:pt x="88210" y="22070"/>
                </a:lnTo>
                <a:lnTo>
                  <a:pt x="87790" y="22580"/>
                </a:lnTo>
                <a:lnTo>
                  <a:pt x="87620" y="23010"/>
                </a:lnTo>
                <a:lnTo>
                  <a:pt x="86990" y="23760"/>
                </a:lnTo>
                <a:lnTo>
                  <a:pt x="86870" y="24020"/>
                </a:lnTo>
                <a:lnTo>
                  <a:pt x="86770" y="24310"/>
                </a:lnTo>
                <a:lnTo>
                  <a:pt x="86730" y="24650"/>
                </a:lnTo>
                <a:lnTo>
                  <a:pt x="86830" y="24490"/>
                </a:lnTo>
                <a:lnTo>
                  <a:pt x="87010" y="24060"/>
                </a:lnTo>
                <a:lnTo>
                  <a:pt x="87100" y="23970"/>
                </a:lnTo>
                <a:lnTo>
                  <a:pt x="87190" y="23910"/>
                </a:lnTo>
                <a:lnTo>
                  <a:pt x="87470" y="23630"/>
                </a:lnTo>
                <a:lnTo>
                  <a:pt x="87550" y="23500"/>
                </a:lnTo>
                <a:lnTo>
                  <a:pt x="87700" y="23170"/>
                </a:lnTo>
                <a:lnTo>
                  <a:pt x="88720" y="21630"/>
                </a:lnTo>
                <a:lnTo>
                  <a:pt x="88900" y="21500"/>
                </a:lnTo>
                <a:lnTo>
                  <a:pt x="89120" y="21560"/>
                </a:lnTo>
                <a:lnTo>
                  <a:pt x="89780" y="22050"/>
                </a:lnTo>
                <a:lnTo>
                  <a:pt x="89650" y="21860"/>
                </a:lnTo>
                <a:lnTo>
                  <a:pt x="89410" y="21600"/>
                </a:lnTo>
                <a:lnTo>
                  <a:pt x="89320" y="21380"/>
                </a:lnTo>
                <a:lnTo>
                  <a:pt x="91130" y="22470"/>
                </a:lnTo>
                <a:lnTo>
                  <a:pt x="91360" y="22510"/>
                </a:lnTo>
                <a:lnTo>
                  <a:pt x="92270" y="22280"/>
                </a:lnTo>
                <a:lnTo>
                  <a:pt x="92420" y="22300"/>
                </a:lnTo>
                <a:lnTo>
                  <a:pt x="92520" y="22400"/>
                </a:lnTo>
                <a:lnTo>
                  <a:pt x="92580" y="22640"/>
                </a:lnTo>
                <a:lnTo>
                  <a:pt x="92590" y="22840"/>
                </a:lnTo>
                <a:lnTo>
                  <a:pt x="92540" y="22980"/>
                </a:lnTo>
                <a:lnTo>
                  <a:pt x="92430" y="23010"/>
                </a:lnTo>
                <a:lnTo>
                  <a:pt x="92430" y="23140"/>
                </a:lnTo>
                <a:lnTo>
                  <a:pt x="92690" y="23130"/>
                </a:lnTo>
                <a:lnTo>
                  <a:pt x="92810" y="23170"/>
                </a:lnTo>
                <a:lnTo>
                  <a:pt x="92880" y="23290"/>
                </a:lnTo>
                <a:lnTo>
                  <a:pt x="92890" y="23430"/>
                </a:lnTo>
                <a:lnTo>
                  <a:pt x="92870" y="23610"/>
                </a:lnTo>
                <a:lnTo>
                  <a:pt x="92830" y="23840"/>
                </a:lnTo>
                <a:lnTo>
                  <a:pt x="92890" y="23990"/>
                </a:lnTo>
                <a:lnTo>
                  <a:pt x="92960" y="24100"/>
                </a:lnTo>
                <a:lnTo>
                  <a:pt x="93110" y="24240"/>
                </a:lnTo>
                <a:lnTo>
                  <a:pt x="93490" y="23670"/>
                </a:lnTo>
                <a:lnTo>
                  <a:pt x="93700" y="23510"/>
                </a:lnTo>
                <a:lnTo>
                  <a:pt x="93950" y="23570"/>
                </a:lnTo>
                <a:lnTo>
                  <a:pt x="94000" y="23660"/>
                </a:lnTo>
                <a:lnTo>
                  <a:pt x="94010" y="23780"/>
                </a:lnTo>
                <a:lnTo>
                  <a:pt x="94000" y="23900"/>
                </a:lnTo>
                <a:lnTo>
                  <a:pt x="94010" y="23970"/>
                </a:lnTo>
                <a:lnTo>
                  <a:pt x="94060" y="23980"/>
                </a:lnTo>
                <a:lnTo>
                  <a:pt x="94180" y="23940"/>
                </a:lnTo>
                <a:lnTo>
                  <a:pt x="94230" y="23970"/>
                </a:lnTo>
                <a:lnTo>
                  <a:pt x="94520" y="24290"/>
                </a:lnTo>
                <a:lnTo>
                  <a:pt x="94580" y="24390"/>
                </a:lnTo>
                <a:lnTo>
                  <a:pt x="94590" y="24830"/>
                </a:lnTo>
                <a:lnTo>
                  <a:pt x="94470" y="25100"/>
                </a:lnTo>
                <a:lnTo>
                  <a:pt x="94320" y="25290"/>
                </a:lnTo>
                <a:lnTo>
                  <a:pt x="94230" y="25470"/>
                </a:lnTo>
                <a:lnTo>
                  <a:pt x="94250" y="25590"/>
                </a:lnTo>
                <a:lnTo>
                  <a:pt x="94350" y="25960"/>
                </a:lnTo>
                <a:lnTo>
                  <a:pt x="94350" y="26130"/>
                </a:lnTo>
                <a:lnTo>
                  <a:pt x="94300" y="26210"/>
                </a:lnTo>
                <a:lnTo>
                  <a:pt x="94010" y="26420"/>
                </a:lnTo>
                <a:lnTo>
                  <a:pt x="94100" y="26540"/>
                </a:lnTo>
                <a:lnTo>
                  <a:pt x="94100" y="26690"/>
                </a:lnTo>
                <a:lnTo>
                  <a:pt x="94070" y="26870"/>
                </a:lnTo>
                <a:lnTo>
                  <a:pt x="94070" y="27090"/>
                </a:lnTo>
                <a:lnTo>
                  <a:pt x="93790" y="27300"/>
                </a:lnTo>
                <a:lnTo>
                  <a:pt x="93040" y="27180"/>
                </a:lnTo>
                <a:lnTo>
                  <a:pt x="92710" y="27360"/>
                </a:lnTo>
                <a:lnTo>
                  <a:pt x="92920" y="27540"/>
                </a:lnTo>
                <a:lnTo>
                  <a:pt x="93560" y="27770"/>
                </a:lnTo>
                <a:lnTo>
                  <a:pt x="93590" y="28090"/>
                </a:lnTo>
                <a:lnTo>
                  <a:pt x="93400" y="28310"/>
                </a:lnTo>
                <a:lnTo>
                  <a:pt x="93130" y="28430"/>
                </a:lnTo>
                <a:lnTo>
                  <a:pt x="92720" y="28440"/>
                </a:lnTo>
                <a:lnTo>
                  <a:pt x="92550" y="28490"/>
                </a:lnTo>
                <a:lnTo>
                  <a:pt x="92200" y="28710"/>
                </a:lnTo>
                <a:lnTo>
                  <a:pt x="91520" y="28840"/>
                </a:lnTo>
                <a:lnTo>
                  <a:pt x="91300" y="28980"/>
                </a:lnTo>
                <a:lnTo>
                  <a:pt x="91430" y="29160"/>
                </a:lnTo>
                <a:lnTo>
                  <a:pt x="92740" y="28670"/>
                </a:lnTo>
                <a:lnTo>
                  <a:pt x="93140" y="28710"/>
                </a:lnTo>
                <a:lnTo>
                  <a:pt x="93930" y="28500"/>
                </a:lnTo>
                <a:lnTo>
                  <a:pt x="94180" y="28580"/>
                </a:lnTo>
                <a:lnTo>
                  <a:pt x="94590" y="28850"/>
                </a:lnTo>
                <a:lnTo>
                  <a:pt x="94800" y="29080"/>
                </a:lnTo>
                <a:lnTo>
                  <a:pt x="94880" y="29290"/>
                </a:lnTo>
                <a:lnTo>
                  <a:pt x="94920" y="29400"/>
                </a:lnTo>
                <a:lnTo>
                  <a:pt x="94720" y="29550"/>
                </a:lnTo>
                <a:lnTo>
                  <a:pt x="94390" y="30080"/>
                </a:lnTo>
                <a:lnTo>
                  <a:pt x="94210" y="30200"/>
                </a:lnTo>
                <a:lnTo>
                  <a:pt x="93170" y="30470"/>
                </a:lnTo>
                <a:lnTo>
                  <a:pt x="92060" y="30470"/>
                </a:lnTo>
                <a:lnTo>
                  <a:pt x="91590" y="30590"/>
                </a:lnTo>
                <a:lnTo>
                  <a:pt x="91080" y="30590"/>
                </a:lnTo>
                <a:lnTo>
                  <a:pt x="91330" y="30790"/>
                </a:lnTo>
                <a:lnTo>
                  <a:pt x="92290" y="30590"/>
                </a:lnTo>
                <a:lnTo>
                  <a:pt x="93560" y="30740"/>
                </a:lnTo>
                <a:lnTo>
                  <a:pt x="94130" y="30590"/>
                </a:lnTo>
                <a:lnTo>
                  <a:pt x="94440" y="30590"/>
                </a:lnTo>
                <a:lnTo>
                  <a:pt x="94520" y="30660"/>
                </a:lnTo>
                <a:lnTo>
                  <a:pt x="94480" y="30800"/>
                </a:lnTo>
                <a:lnTo>
                  <a:pt x="94350" y="31020"/>
                </a:lnTo>
                <a:lnTo>
                  <a:pt x="94330" y="31140"/>
                </a:lnTo>
                <a:lnTo>
                  <a:pt x="94340" y="31230"/>
                </a:lnTo>
                <a:lnTo>
                  <a:pt x="94340" y="31310"/>
                </a:lnTo>
                <a:lnTo>
                  <a:pt x="94300" y="31400"/>
                </a:lnTo>
                <a:lnTo>
                  <a:pt x="93980" y="31540"/>
                </a:lnTo>
                <a:lnTo>
                  <a:pt x="93710" y="31570"/>
                </a:lnTo>
                <a:lnTo>
                  <a:pt x="93450" y="31670"/>
                </a:lnTo>
                <a:lnTo>
                  <a:pt x="93450" y="31820"/>
                </a:lnTo>
                <a:lnTo>
                  <a:pt x="94080" y="31690"/>
                </a:lnTo>
                <a:lnTo>
                  <a:pt x="94230" y="31820"/>
                </a:lnTo>
                <a:lnTo>
                  <a:pt x="94230" y="31940"/>
                </a:lnTo>
                <a:lnTo>
                  <a:pt x="94150" y="31960"/>
                </a:lnTo>
                <a:lnTo>
                  <a:pt x="94080" y="32020"/>
                </a:lnTo>
                <a:lnTo>
                  <a:pt x="94010" y="32100"/>
                </a:lnTo>
                <a:lnTo>
                  <a:pt x="93950" y="32220"/>
                </a:lnTo>
                <a:lnTo>
                  <a:pt x="94210" y="32220"/>
                </a:lnTo>
                <a:lnTo>
                  <a:pt x="94290" y="32260"/>
                </a:lnTo>
                <a:lnTo>
                  <a:pt x="94350" y="32350"/>
                </a:lnTo>
                <a:lnTo>
                  <a:pt x="94400" y="32440"/>
                </a:lnTo>
                <a:lnTo>
                  <a:pt x="94440" y="32480"/>
                </a:lnTo>
                <a:lnTo>
                  <a:pt x="94520" y="32420"/>
                </a:lnTo>
                <a:lnTo>
                  <a:pt x="94650" y="32150"/>
                </a:lnTo>
                <a:lnTo>
                  <a:pt x="94720" y="32090"/>
                </a:lnTo>
                <a:lnTo>
                  <a:pt x="94740" y="32010"/>
                </a:lnTo>
                <a:lnTo>
                  <a:pt x="94980" y="31540"/>
                </a:lnTo>
                <a:lnTo>
                  <a:pt x="95310" y="31140"/>
                </a:lnTo>
                <a:lnTo>
                  <a:pt x="95340" y="31430"/>
                </a:lnTo>
                <a:lnTo>
                  <a:pt x="95330" y="31840"/>
                </a:lnTo>
                <a:lnTo>
                  <a:pt x="95310" y="32240"/>
                </a:lnTo>
                <a:lnTo>
                  <a:pt x="95260" y="32480"/>
                </a:lnTo>
                <a:lnTo>
                  <a:pt x="95260" y="32620"/>
                </a:lnTo>
                <a:lnTo>
                  <a:pt x="95410" y="32730"/>
                </a:lnTo>
                <a:lnTo>
                  <a:pt x="95450" y="32920"/>
                </a:lnTo>
                <a:lnTo>
                  <a:pt x="95400" y="33160"/>
                </a:lnTo>
                <a:lnTo>
                  <a:pt x="95260" y="33420"/>
                </a:lnTo>
                <a:lnTo>
                  <a:pt x="95090" y="33580"/>
                </a:lnTo>
                <a:lnTo>
                  <a:pt x="94740" y="33680"/>
                </a:lnTo>
                <a:lnTo>
                  <a:pt x="94580" y="33820"/>
                </a:lnTo>
                <a:lnTo>
                  <a:pt x="94720" y="34090"/>
                </a:lnTo>
                <a:lnTo>
                  <a:pt x="94800" y="34270"/>
                </a:lnTo>
                <a:lnTo>
                  <a:pt x="94780" y="34360"/>
                </a:lnTo>
                <a:lnTo>
                  <a:pt x="94650" y="34420"/>
                </a:lnTo>
                <a:lnTo>
                  <a:pt x="94390" y="34700"/>
                </a:lnTo>
                <a:lnTo>
                  <a:pt x="94260" y="34770"/>
                </a:lnTo>
                <a:lnTo>
                  <a:pt x="93670" y="34620"/>
                </a:lnTo>
                <a:lnTo>
                  <a:pt x="93160" y="34710"/>
                </a:lnTo>
                <a:lnTo>
                  <a:pt x="92990" y="34620"/>
                </a:lnTo>
                <a:lnTo>
                  <a:pt x="92910" y="34440"/>
                </a:lnTo>
                <a:lnTo>
                  <a:pt x="92840" y="34170"/>
                </a:lnTo>
                <a:lnTo>
                  <a:pt x="92760" y="33930"/>
                </a:lnTo>
                <a:lnTo>
                  <a:pt x="92630" y="33820"/>
                </a:lnTo>
                <a:lnTo>
                  <a:pt x="92490" y="33780"/>
                </a:lnTo>
                <a:lnTo>
                  <a:pt x="92220" y="33590"/>
                </a:lnTo>
                <a:lnTo>
                  <a:pt x="91790" y="33440"/>
                </a:lnTo>
                <a:lnTo>
                  <a:pt x="91330" y="32990"/>
                </a:lnTo>
                <a:lnTo>
                  <a:pt x="91080" y="32890"/>
                </a:lnTo>
                <a:lnTo>
                  <a:pt x="91130" y="33100"/>
                </a:lnTo>
                <a:lnTo>
                  <a:pt x="91220" y="33260"/>
                </a:lnTo>
                <a:lnTo>
                  <a:pt x="91320" y="33370"/>
                </a:lnTo>
                <a:lnTo>
                  <a:pt x="91410" y="33420"/>
                </a:lnTo>
                <a:lnTo>
                  <a:pt x="91110" y="33760"/>
                </a:lnTo>
                <a:lnTo>
                  <a:pt x="89440" y="33820"/>
                </a:lnTo>
                <a:lnTo>
                  <a:pt x="89440" y="33970"/>
                </a:lnTo>
                <a:lnTo>
                  <a:pt x="92040" y="34220"/>
                </a:lnTo>
                <a:lnTo>
                  <a:pt x="92120" y="34300"/>
                </a:lnTo>
                <a:lnTo>
                  <a:pt x="92230" y="34450"/>
                </a:lnTo>
                <a:lnTo>
                  <a:pt x="92330" y="34640"/>
                </a:lnTo>
                <a:lnTo>
                  <a:pt x="92380" y="34830"/>
                </a:lnTo>
                <a:lnTo>
                  <a:pt x="92450" y="34930"/>
                </a:lnTo>
                <a:lnTo>
                  <a:pt x="92830" y="35290"/>
                </a:lnTo>
                <a:lnTo>
                  <a:pt x="93680" y="35680"/>
                </a:lnTo>
                <a:lnTo>
                  <a:pt x="93850" y="35960"/>
                </a:lnTo>
                <a:lnTo>
                  <a:pt x="93500" y="36230"/>
                </a:lnTo>
                <a:lnTo>
                  <a:pt x="93100" y="36170"/>
                </a:lnTo>
                <a:lnTo>
                  <a:pt x="92380" y="35820"/>
                </a:lnTo>
                <a:lnTo>
                  <a:pt x="91560" y="35960"/>
                </a:lnTo>
                <a:lnTo>
                  <a:pt x="91050" y="35740"/>
                </a:lnTo>
                <a:lnTo>
                  <a:pt x="90910" y="35820"/>
                </a:lnTo>
                <a:lnTo>
                  <a:pt x="91400" y="36170"/>
                </a:lnTo>
                <a:lnTo>
                  <a:pt x="92580" y="36450"/>
                </a:lnTo>
                <a:lnTo>
                  <a:pt x="93110" y="36890"/>
                </a:lnTo>
                <a:lnTo>
                  <a:pt x="93170" y="37000"/>
                </a:lnTo>
                <a:lnTo>
                  <a:pt x="93250" y="37180"/>
                </a:lnTo>
                <a:lnTo>
                  <a:pt x="93280" y="37350"/>
                </a:lnTo>
                <a:lnTo>
                  <a:pt x="93190" y="37420"/>
                </a:lnTo>
                <a:lnTo>
                  <a:pt x="93060" y="37480"/>
                </a:lnTo>
                <a:lnTo>
                  <a:pt x="92850" y="37760"/>
                </a:lnTo>
                <a:lnTo>
                  <a:pt x="92740" y="37820"/>
                </a:lnTo>
                <a:lnTo>
                  <a:pt x="91880" y="37480"/>
                </a:lnTo>
                <a:lnTo>
                  <a:pt x="91640" y="37700"/>
                </a:lnTo>
                <a:lnTo>
                  <a:pt x="92530" y="38060"/>
                </a:lnTo>
                <a:lnTo>
                  <a:pt x="92680" y="38210"/>
                </a:lnTo>
                <a:lnTo>
                  <a:pt x="92680" y="38420"/>
                </a:lnTo>
                <a:lnTo>
                  <a:pt x="92450" y="38490"/>
                </a:lnTo>
                <a:lnTo>
                  <a:pt x="91510" y="38450"/>
                </a:lnTo>
                <a:lnTo>
                  <a:pt x="91250" y="38350"/>
                </a:lnTo>
                <a:lnTo>
                  <a:pt x="91200" y="38440"/>
                </a:lnTo>
                <a:lnTo>
                  <a:pt x="91130" y="38500"/>
                </a:lnTo>
                <a:lnTo>
                  <a:pt x="90960" y="38610"/>
                </a:lnTo>
                <a:lnTo>
                  <a:pt x="90960" y="38750"/>
                </a:lnTo>
                <a:lnTo>
                  <a:pt x="91210" y="39070"/>
                </a:lnTo>
                <a:lnTo>
                  <a:pt x="91350" y="39280"/>
                </a:lnTo>
                <a:lnTo>
                  <a:pt x="91470" y="39550"/>
                </a:lnTo>
                <a:lnTo>
                  <a:pt x="91340" y="39600"/>
                </a:lnTo>
                <a:lnTo>
                  <a:pt x="90960" y="39940"/>
                </a:lnTo>
                <a:lnTo>
                  <a:pt x="89130" y="40330"/>
                </a:lnTo>
                <a:lnTo>
                  <a:pt x="88840" y="40240"/>
                </a:lnTo>
                <a:lnTo>
                  <a:pt x="88670" y="40140"/>
                </a:lnTo>
                <a:lnTo>
                  <a:pt x="88560" y="40010"/>
                </a:lnTo>
                <a:lnTo>
                  <a:pt x="88330" y="39250"/>
                </a:lnTo>
                <a:lnTo>
                  <a:pt x="88120" y="39040"/>
                </a:lnTo>
                <a:lnTo>
                  <a:pt x="87900" y="38590"/>
                </a:lnTo>
                <a:lnTo>
                  <a:pt x="87770" y="38490"/>
                </a:lnTo>
                <a:lnTo>
                  <a:pt x="87130" y="38350"/>
                </a:lnTo>
                <a:lnTo>
                  <a:pt x="87210" y="38460"/>
                </a:lnTo>
                <a:lnTo>
                  <a:pt x="87300" y="38490"/>
                </a:lnTo>
                <a:lnTo>
                  <a:pt x="87490" y="38490"/>
                </a:lnTo>
                <a:lnTo>
                  <a:pt x="87610" y="38580"/>
                </a:lnTo>
                <a:lnTo>
                  <a:pt x="87590" y="38780"/>
                </a:lnTo>
                <a:lnTo>
                  <a:pt x="87540" y="39000"/>
                </a:lnTo>
                <a:lnTo>
                  <a:pt x="87520" y="39140"/>
                </a:lnTo>
                <a:lnTo>
                  <a:pt x="87650" y="39300"/>
                </a:lnTo>
                <a:lnTo>
                  <a:pt x="88060" y="39530"/>
                </a:lnTo>
                <a:lnTo>
                  <a:pt x="88200" y="39550"/>
                </a:lnTo>
                <a:lnTo>
                  <a:pt x="88200" y="39680"/>
                </a:lnTo>
                <a:lnTo>
                  <a:pt x="88190" y="39920"/>
                </a:lnTo>
                <a:lnTo>
                  <a:pt x="88300" y="40220"/>
                </a:lnTo>
                <a:lnTo>
                  <a:pt x="88460" y="40490"/>
                </a:lnTo>
                <a:lnTo>
                  <a:pt x="88560" y="40600"/>
                </a:lnTo>
                <a:lnTo>
                  <a:pt x="88980" y="40740"/>
                </a:lnTo>
                <a:lnTo>
                  <a:pt x="89130" y="40910"/>
                </a:lnTo>
                <a:lnTo>
                  <a:pt x="89040" y="41120"/>
                </a:lnTo>
                <a:lnTo>
                  <a:pt x="89100" y="41260"/>
                </a:lnTo>
                <a:lnTo>
                  <a:pt x="87720" y="40790"/>
                </a:lnTo>
                <a:lnTo>
                  <a:pt x="87300" y="41120"/>
                </a:lnTo>
                <a:lnTo>
                  <a:pt x="87430" y="41290"/>
                </a:lnTo>
                <a:lnTo>
                  <a:pt x="87760" y="41460"/>
                </a:lnTo>
                <a:lnTo>
                  <a:pt x="87920" y="41650"/>
                </a:lnTo>
                <a:lnTo>
                  <a:pt x="88000" y="41860"/>
                </a:lnTo>
                <a:lnTo>
                  <a:pt x="87990" y="42050"/>
                </a:lnTo>
                <a:lnTo>
                  <a:pt x="87900" y="42200"/>
                </a:lnTo>
                <a:lnTo>
                  <a:pt x="87750" y="42300"/>
                </a:lnTo>
                <a:lnTo>
                  <a:pt x="86650" y="42300"/>
                </a:lnTo>
                <a:lnTo>
                  <a:pt x="86550" y="42430"/>
                </a:lnTo>
                <a:lnTo>
                  <a:pt x="86650" y="42690"/>
                </a:lnTo>
                <a:lnTo>
                  <a:pt x="86810" y="42900"/>
                </a:lnTo>
                <a:lnTo>
                  <a:pt x="86900" y="42900"/>
                </a:lnTo>
                <a:lnTo>
                  <a:pt x="86980" y="43100"/>
                </a:lnTo>
                <a:lnTo>
                  <a:pt x="87160" y="43220"/>
                </a:lnTo>
                <a:lnTo>
                  <a:pt x="87320" y="43230"/>
                </a:lnTo>
                <a:lnTo>
                  <a:pt x="87350" y="43090"/>
                </a:lnTo>
                <a:lnTo>
                  <a:pt x="87690" y="43000"/>
                </a:lnTo>
                <a:lnTo>
                  <a:pt x="88200" y="42230"/>
                </a:lnTo>
                <a:lnTo>
                  <a:pt x="88460" y="42040"/>
                </a:lnTo>
                <a:lnTo>
                  <a:pt x="88510" y="42140"/>
                </a:lnTo>
                <a:lnTo>
                  <a:pt x="88380" y="42350"/>
                </a:lnTo>
                <a:lnTo>
                  <a:pt x="87630" y="43270"/>
                </a:lnTo>
                <a:lnTo>
                  <a:pt x="87520" y="43500"/>
                </a:lnTo>
                <a:lnTo>
                  <a:pt x="87490" y="43670"/>
                </a:lnTo>
                <a:lnTo>
                  <a:pt x="87470" y="44070"/>
                </a:lnTo>
                <a:lnTo>
                  <a:pt x="87430" y="44220"/>
                </a:lnTo>
                <a:lnTo>
                  <a:pt x="87160" y="44700"/>
                </a:lnTo>
                <a:lnTo>
                  <a:pt x="87130" y="44870"/>
                </a:lnTo>
                <a:lnTo>
                  <a:pt x="87140" y="44990"/>
                </a:lnTo>
                <a:lnTo>
                  <a:pt x="87150" y="45060"/>
                </a:lnTo>
                <a:lnTo>
                  <a:pt x="87160" y="45190"/>
                </a:lnTo>
                <a:lnTo>
                  <a:pt x="87160" y="45260"/>
                </a:lnTo>
                <a:lnTo>
                  <a:pt x="87110" y="45320"/>
                </a:lnTo>
                <a:lnTo>
                  <a:pt x="87070" y="45360"/>
                </a:lnTo>
                <a:lnTo>
                  <a:pt x="87030" y="45410"/>
                </a:lnTo>
                <a:lnTo>
                  <a:pt x="87010" y="45530"/>
                </a:lnTo>
                <a:lnTo>
                  <a:pt x="87000" y="45610"/>
                </a:lnTo>
                <a:lnTo>
                  <a:pt x="86910" y="45910"/>
                </a:lnTo>
                <a:lnTo>
                  <a:pt x="86870" y="45970"/>
                </a:lnTo>
                <a:lnTo>
                  <a:pt x="86020" y="46070"/>
                </a:lnTo>
                <a:lnTo>
                  <a:pt x="85420" y="46280"/>
                </a:lnTo>
                <a:lnTo>
                  <a:pt x="85210" y="46380"/>
                </a:lnTo>
                <a:lnTo>
                  <a:pt x="85570" y="46090"/>
                </a:lnTo>
                <a:lnTo>
                  <a:pt x="86300" y="45880"/>
                </a:lnTo>
                <a:lnTo>
                  <a:pt x="86680" y="45730"/>
                </a:lnTo>
                <a:lnTo>
                  <a:pt x="86470" y="45580"/>
                </a:lnTo>
                <a:lnTo>
                  <a:pt x="85550" y="45440"/>
                </a:lnTo>
                <a:lnTo>
                  <a:pt x="85490" y="45470"/>
                </a:lnTo>
                <a:lnTo>
                  <a:pt x="85480" y="45550"/>
                </a:lnTo>
                <a:lnTo>
                  <a:pt x="85490" y="45800"/>
                </a:lnTo>
                <a:lnTo>
                  <a:pt x="85460" y="45860"/>
                </a:lnTo>
                <a:lnTo>
                  <a:pt x="85400" y="45900"/>
                </a:lnTo>
                <a:lnTo>
                  <a:pt x="85220" y="46080"/>
                </a:lnTo>
                <a:lnTo>
                  <a:pt x="85120" y="46120"/>
                </a:lnTo>
                <a:lnTo>
                  <a:pt x="85090" y="46170"/>
                </a:lnTo>
                <a:lnTo>
                  <a:pt x="84920" y="46500"/>
                </a:lnTo>
                <a:lnTo>
                  <a:pt x="84820" y="46590"/>
                </a:lnTo>
                <a:lnTo>
                  <a:pt x="84370" y="46890"/>
                </a:lnTo>
                <a:lnTo>
                  <a:pt x="84180" y="47090"/>
                </a:lnTo>
                <a:lnTo>
                  <a:pt x="84010" y="47320"/>
                </a:lnTo>
                <a:lnTo>
                  <a:pt x="83910" y="47550"/>
                </a:lnTo>
                <a:lnTo>
                  <a:pt x="83950" y="47330"/>
                </a:lnTo>
                <a:lnTo>
                  <a:pt x="83980" y="47240"/>
                </a:lnTo>
                <a:lnTo>
                  <a:pt x="84020" y="47160"/>
                </a:lnTo>
                <a:lnTo>
                  <a:pt x="84020" y="47030"/>
                </a:lnTo>
                <a:lnTo>
                  <a:pt x="83960" y="47030"/>
                </a:lnTo>
                <a:lnTo>
                  <a:pt x="83910" y="47220"/>
                </a:lnTo>
                <a:lnTo>
                  <a:pt x="83780" y="47380"/>
                </a:lnTo>
                <a:lnTo>
                  <a:pt x="83640" y="47500"/>
                </a:lnTo>
                <a:lnTo>
                  <a:pt x="83540" y="47550"/>
                </a:lnTo>
                <a:lnTo>
                  <a:pt x="83510" y="47610"/>
                </a:lnTo>
                <a:lnTo>
                  <a:pt x="83540" y="47750"/>
                </a:lnTo>
                <a:lnTo>
                  <a:pt x="83600" y="47890"/>
                </a:lnTo>
                <a:lnTo>
                  <a:pt x="83680" y="47950"/>
                </a:lnTo>
                <a:lnTo>
                  <a:pt x="83860" y="47930"/>
                </a:lnTo>
                <a:lnTo>
                  <a:pt x="83940" y="47890"/>
                </a:lnTo>
                <a:lnTo>
                  <a:pt x="84020" y="47810"/>
                </a:lnTo>
                <a:lnTo>
                  <a:pt x="84060" y="48070"/>
                </a:lnTo>
                <a:lnTo>
                  <a:pt x="84130" y="48330"/>
                </a:lnTo>
                <a:lnTo>
                  <a:pt x="83950" y="48320"/>
                </a:lnTo>
                <a:lnTo>
                  <a:pt x="83700" y="48640"/>
                </a:lnTo>
                <a:lnTo>
                  <a:pt x="83540" y="48720"/>
                </a:lnTo>
                <a:lnTo>
                  <a:pt x="83160" y="48680"/>
                </a:lnTo>
                <a:lnTo>
                  <a:pt x="82990" y="48610"/>
                </a:lnTo>
                <a:lnTo>
                  <a:pt x="82830" y="48470"/>
                </a:lnTo>
                <a:lnTo>
                  <a:pt x="82570" y="48150"/>
                </a:lnTo>
                <a:lnTo>
                  <a:pt x="82410" y="48010"/>
                </a:lnTo>
                <a:lnTo>
                  <a:pt x="82240" y="47950"/>
                </a:lnTo>
                <a:lnTo>
                  <a:pt x="82170" y="48000"/>
                </a:lnTo>
                <a:lnTo>
                  <a:pt x="82020" y="48250"/>
                </a:lnTo>
                <a:lnTo>
                  <a:pt x="81940" y="48330"/>
                </a:lnTo>
                <a:lnTo>
                  <a:pt x="81840" y="48300"/>
                </a:lnTo>
                <a:lnTo>
                  <a:pt x="81740" y="48230"/>
                </a:lnTo>
                <a:lnTo>
                  <a:pt x="81650" y="48200"/>
                </a:lnTo>
                <a:lnTo>
                  <a:pt x="81540" y="48330"/>
                </a:lnTo>
                <a:lnTo>
                  <a:pt x="81650" y="48470"/>
                </a:lnTo>
                <a:lnTo>
                  <a:pt x="81560" y="48560"/>
                </a:lnTo>
                <a:lnTo>
                  <a:pt x="81460" y="48590"/>
                </a:lnTo>
                <a:lnTo>
                  <a:pt x="81260" y="48580"/>
                </a:lnTo>
                <a:lnTo>
                  <a:pt x="81420" y="48060"/>
                </a:lnTo>
                <a:lnTo>
                  <a:pt x="81420" y="47950"/>
                </a:lnTo>
                <a:lnTo>
                  <a:pt x="81160" y="48020"/>
                </a:lnTo>
                <a:lnTo>
                  <a:pt x="81030" y="48010"/>
                </a:lnTo>
                <a:lnTo>
                  <a:pt x="80970" y="47880"/>
                </a:lnTo>
                <a:lnTo>
                  <a:pt x="80930" y="47580"/>
                </a:lnTo>
                <a:lnTo>
                  <a:pt x="80840" y="47390"/>
                </a:lnTo>
                <a:lnTo>
                  <a:pt x="80730" y="47320"/>
                </a:lnTo>
                <a:lnTo>
                  <a:pt x="80630" y="47420"/>
                </a:lnTo>
                <a:lnTo>
                  <a:pt x="80630" y="47550"/>
                </a:lnTo>
                <a:lnTo>
                  <a:pt x="80700" y="47640"/>
                </a:lnTo>
                <a:lnTo>
                  <a:pt x="80750" y="47740"/>
                </a:lnTo>
                <a:lnTo>
                  <a:pt x="80780" y="47870"/>
                </a:lnTo>
                <a:lnTo>
                  <a:pt x="80810" y="48060"/>
                </a:lnTo>
                <a:lnTo>
                  <a:pt x="80700" y="47990"/>
                </a:lnTo>
                <a:lnTo>
                  <a:pt x="80460" y="47900"/>
                </a:lnTo>
                <a:lnTo>
                  <a:pt x="80350" y="47810"/>
                </a:lnTo>
                <a:lnTo>
                  <a:pt x="80350" y="47690"/>
                </a:lnTo>
                <a:lnTo>
                  <a:pt x="80430" y="47420"/>
                </a:lnTo>
                <a:lnTo>
                  <a:pt x="80310" y="47020"/>
                </a:lnTo>
                <a:lnTo>
                  <a:pt x="80110" y="46660"/>
                </a:lnTo>
                <a:lnTo>
                  <a:pt x="79930" y="46500"/>
                </a:lnTo>
                <a:lnTo>
                  <a:pt x="79760" y="46310"/>
                </a:lnTo>
                <a:lnTo>
                  <a:pt x="79430" y="46180"/>
                </a:lnTo>
                <a:lnTo>
                  <a:pt x="79220" y="46120"/>
                </a:lnTo>
                <a:lnTo>
                  <a:pt x="79360" y="46230"/>
                </a:lnTo>
                <a:lnTo>
                  <a:pt x="79650" y="46350"/>
                </a:lnTo>
                <a:lnTo>
                  <a:pt x="79820" y="46440"/>
                </a:lnTo>
                <a:lnTo>
                  <a:pt x="79900" y="46650"/>
                </a:lnTo>
                <a:lnTo>
                  <a:pt x="80060" y="47110"/>
                </a:lnTo>
                <a:lnTo>
                  <a:pt x="80130" y="47270"/>
                </a:lnTo>
                <a:lnTo>
                  <a:pt x="80060" y="47380"/>
                </a:lnTo>
                <a:lnTo>
                  <a:pt x="79990" y="47410"/>
                </a:lnTo>
                <a:lnTo>
                  <a:pt x="79920" y="47370"/>
                </a:lnTo>
                <a:lnTo>
                  <a:pt x="79850" y="47270"/>
                </a:lnTo>
                <a:lnTo>
                  <a:pt x="79850" y="47420"/>
                </a:lnTo>
                <a:lnTo>
                  <a:pt x="80010" y="47570"/>
                </a:lnTo>
                <a:lnTo>
                  <a:pt x="80040" y="47860"/>
                </a:lnTo>
                <a:lnTo>
                  <a:pt x="79970" y="48190"/>
                </a:lnTo>
                <a:lnTo>
                  <a:pt x="79850" y="48470"/>
                </a:lnTo>
                <a:lnTo>
                  <a:pt x="79650" y="48570"/>
                </a:lnTo>
                <a:lnTo>
                  <a:pt x="79190" y="48450"/>
                </a:lnTo>
                <a:lnTo>
                  <a:pt x="79000" y="48580"/>
                </a:lnTo>
                <a:lnTo>
                  <a:pt x="79110" y="48690"/>
                </a:lnTo>
                <a:lnTo>
                  <a:pt x="79240" y="48720"/>
                </a:lnTo>
                <a:lnTo>
                  <a:pt x="79510" y="48720"/>
                </a:lnTo>
                <a:lnTo>
                  <a:pt x="79300" y="48900"/>
                </a:lnTo>
                <a:lnTo>
                  <a:pt x="78770" y="49090"/>
                </a:lnTo>
                <a:lnTo>
                  <a:pt x="78300" y="49140"/>
                </a:lnTo>
                <a:lnTo>
                  <a:pt x="77800" y="49320"/>
                </a:lnTo>
                <a:lnTo>
                  <a:pt x="77590" y="49500"/>
                </a:lnTo>
                <a:lnTo>
                  <a:pt x="77550" y="49410"/>
                </a:lnTo>
                <a:lnTo>
                  <a:pt x="77500" y="49320"/>
                </a:lnTo>
                <a:lnTo>
                  <a:pt x="77480" y="49230"/>
                </a:lnTo>
                <a:lnTo>
                  <a:pt x="77250" y="49560"/>
                </a:lnTo>
                <a:lnTo>
                  <a:pt x="76510" y="50150"/>
                </a:lnTo>
                <a:lnTo>
                  <a:pt x="77200" y="49910"/>
                </a:lnTo>
                <a:lnTo>
                  <a:pt x="77360" y="50030"/>
                </a:lnTo>
                <a:lnTo>
                  <a:pt x="77090" y="50260"/>
                </a:lnTo>
                <a:lnTo>
                  <a:pt x="74950" y="50920"/>
                </a:lnTo>
                <a:lnTo>
                  <a:pt x="74650" y="51190"/>
                </a:lnTo>
                <a:lnTo>
                  <a:pt x="75040" y="51190"/>
                </a:lnTo>
                <a:lnTo>
                  <a:pt x="75040" y="51310"/>
                </a:lnTo>
                <a:lnTo>
                  <a:pt x="74520" y="51760"/>
                </a:lnTo>
                <a:lnTo>
                  <a:pt x="74340" y="51820"/>
                </a:lnTo>
                <a:lnTo>
                  <a:pt x="74260" y="51870"/>
                </a:lnTo>
                <a:lnTo>
                  <a:pt x="73980" y="52210"/>
                </a:lnTo>
                <a:lnTo>
                  <a:pt x="73780" y="52350"/>
                </a:lnTo>
                <a:lnTo>
                  <a:pt x="73700" y="52450"/>
                </a:lnTo>
                <a:lnTo>
                  <a:pt x="73640" y="52610"/>
                </a:lnTo>
                <a:lnTo>
                  <a:pt x="73550" y="52430"/>
                </a:lnTo>
                <a:lnTo>
                  <a:pt x="73470" y="52390"/>
                </a:lnTo>
                <a:lnTo>
                  <a:pt x="73390" y="52470"/>
                </a:lnTo>
                <a:lnTo>
                  <a:pt x="73300" y="52610"/>
                </a:lnTo>
                <a:lnTo>
                  <a:pt x="73300" y="52740"/>
                </a:lnTo>
                <a:lnTo>
                  <a:pt x="73410" y="52740"/>
                </a:lnTo>
                <a:lnTo>
                  <a:pt x="73410" y="52850"/>
                </a:lnTo>
                <a:lnTo>
                  <a:pt x="72920" y="53200"/>
                </a:lnTo>
                <a:lnTo>
                  <a:pt x="72740" y="53250"/>
                </a:lnTo>
                <a:lnTo>
                  <a:pt x="72790" y="52980"/>
                </a:lnTo>
                <a:lnTo>
                  <a:pt x="72340" y="53320"/>
                </a:lnTo>
                <a:lnTo>
                  <a:pt x="72130" y="53580"/>
                </a:lnTo>
                <a:lnTo>
                  <a:pt x="72000" y="53890"/>
                </a:lnTo>
                <a:lnTo>
                  <a:pt x="72130" y="53900"/>
                </a:lnTo>
                <a:lnTo>
                  <a:pt x="72240" y="53800"/>
                </a:lnTo>
                <a:lnTo>
                  <a:pt x="72320" y="53690"/>
                </a:lnTo>
                <a:lnTo>
                  <a:pt x="72110" y="54130"/>
                </a:lnTo>
                <a:lnTo>
                  <a:pt x="72000" y="54290"/>
                </a:lnTo>
                <a:lnTo>
                  <a:pt x="71410" y="54800"/>
                </a:lnTo>
                <a:lnTo>
                  <a:pt x="71010" y="55430"/>
                </a:lnTo>
                <a:lnTo>
                  <a:pt x="70760" y="55570"/>
                </a:lnTo>
                <a:lnTo>
                  <a:pt x="70860" y="55510"/>
                </a:lnTo>
                <a:lnTo>
                  <a:pt x="70960" y="55420"/>
                </a:lnTo>
                <a:lnTo>
                  <a:pt x="71050" y="55280"/>
                </a:lnTo>
                <a:lnTo>
                  <a:pt x="71090" y="55060"/>
                </a:lnTo>
                <a:lnTo>
                  <a:pt x="69850" y="56090"/>
                </a:lnTo>
                <a:lnTo>
                  <a:pt x="68750" y="56410"/>
                </a:lnTo>
                <a:lnTo>
                  <a:pt x="68580" y="56360"/>
                </a:lnTo>
                <a:lnTo>
                  <a:pt x="68440" y="56210"/>
                </a:lnTo>
                <a:lnTo>
                  <a:pt x="68500" y="56320"/>
                </a:lnTo>
                <a:lnTo>
                  <a:pt x="68570" y="56400"/>
                </a:lnTo>
                <a:lnTo>
                  <a:pt x="68650" y="56450"/>
                </a:lnTo>
                <a:lnTo>
                  <a:pt x="68730" y="56460"/>
                </a:lnTo>
                <a:lnTo>
                  <a:pt x="68570" y="56550"/>
                </a:lnTo>
                <a:lnTo>
                  <a:pt x="68440" y="56590"/>
                </a:lnTo>
                <a:lnTo>
                  <a:pt x="68470" y="56790"/>
                </a:lnTo>
                <a:lnTo>
                  <a:pt x="68460" y="57040"/>
                </a:lnTo>
                <a:lnTo>
                  <a:pt x="68420" y="57270"/>
                </a:lnTo>
                <a:lnTo>
                  <a:pt x="68330" y="57350"/>
                </a:lnTo>
                <a:lnTo>
                  <a:pt x="68290" y="57290"/>
                </a:lnTo>
                <a:lnTo>
                  <a:pt x="68270" y="57170"/>
                </a:lnTo>
                <a:lnTo>
                  <a:pt x="68270" y="56910"/>
                </a:lnTo>
                <a:lnTo>
                  <a:pt x="68250" y="56850"/>
                </a:lnTo>
                <a:lnTo>
                  <a:pt x="68100" y="56720"/>
                </a:lnTo>
                <a:lnTo>
                  <a:pt x="67790" y="56290"/>
                </a:lnTo>
                <a:lnTo>
                  <a:pt x="67710" y="56210"/>
                </a:lnTo>
                <a:lnTo>
                  <a:pt x="67580" y="56160"/>
                </a:lnTo>
                <a:lnTo>
                  <a:pt x="67510" y="56210"/>
                </a:lnTo>
                <a:lnTo>
                  <a:pt x="67490" y="56380"/>
                </a:lnTo>
                <a:lnTo>
                  <a:pt x="67490" y="56650"/>
                </a:lnTo>
                <a:lnTo>
                  <a:pt x="67510" y="57000"/>
                </a:lnTo>
                <a:lnTo>
                  <a:pt x="67510" y="57240"/>
                </a:lnTo>
                <a:lnTo>
                  <a:pt x="67460" y="57350"/>
                </a:lnTo>
                <a:lnTo>
                  <a:pt x="67350" y="57290"/>
                </a:lnTo>
                <a:lnTo>
                  <a:pt x="67330" y="57120"/>
                </a:lnTo>
                <a:lnTo>
                  <a:pt x="67370" y="56650"/>
                </a:lnTo>
                <a:lnTo>
                  <a:pt x="67350" y="56480"/>
                </a:lnTo>
                <a:lnTo>
                  <a:pt x="67290" y="56270"/>
                </a:lnTo>
                <a:lnTo>
                  <a:pt x="67230" y="56150"/>
                </a:lnTo>
                <a:lnTo>
                  <a:pt x="67200" y="56270"/>
                </a:lnTo>
                <a:lnTo>
                  <a:pt x="67200" y="56770"/>
                </a:lnTo>
                <a:lnTo>
                  <a:pt x="67190" y="57000"/>
                </a:lnTo>
                <a:lnTo>
                  <a:pt x="67150" y="57220"/>
                </a:lnTo>
                <a:lnTo>
                  <a:pt x="67260" y="57390"/>
                </a:lnTo>
                <a:lnTo>
                  <a:pt x="67220" y="57510"/>
                </a:lnTo>
                <a:lnTo>
                  <a:pt x="67090" y="57590"/>
                </a:lnTo>
                <a:lnTo>
                  <a:pt x="66920" y="57620"/>
                </a:lnTo>
                <a:lnTo>
                  <a:pt x="67020" y="57200"/>
                </a:lnTo>
                <a:lnTo>
                  <a:pt x="67020" y="57010"/>
                </a:lnTo>
                <a:lnTo>
                  <a:pt x="66970" y="56860"/>
                </a:lnTo>
                <a:lnTo>
                  <a:pt x="67010" y="56690"/>
                </a:lnTo>
                <a:lnTo>
                  <a:pt x="67030" y="56620"/>
                </a:lnTo>
                <a:lnTo>
                  <a:pt x="67060" y="56590"/>
                </a:lnTo>
                <a:lnTo>
                  <a:pt x="67130" y="56540"/>
                </a:lnTo>
                <a:lnTo>
                  <a:pt x="67140" y="56430"/>
                </a:lnTo>
                <a:lnTo>
                  <a:pt x="67110" y="56340"/>
                </a:lnTo>
                <a:lnTo>
                  <a:pt x="67090" y="56330"/>
                </a:lnTo>
                <a:lnTo>
                  <a:pt x="67130" y="55830"/>
                </a:lnTo>
                <a:lnTo>
                  <a:pt x="67140" y="55560"/>
                </a:lnTo>
                <a:lnTo>
                  <a:pt x="67120" y="55440"/>
                </a:lnTo>
                <a:lnTo>
                  <a:pt x="67090" y="55360"/>
                </a:lnTo>
                <a:lnTo>
                  <a:pt x="67000" y="55220"/>
                </a:lnTo>
                <a:lnTo>
                  <a:pt x="66910" y="55140"/>
                </a:lnTo>
                <a:lnTo>
                  <a:pt x="66860" y="55240"/>
                </a:lnTo>
                <a:lnTo>
                  <a:pt x="66840" y="55730"/>
                </a:lnTo>
                <a:lnTo>
                  <a:pt x="66850" y="55920"/>
                </a:lnTo>
                <a:lnTo>
                  <a:pt x="66920" y="56090"/>
                </a:lnTo>
                <a:lnTo>
                  <a:pt x="66790" y="56210"/>
                </a:lnTo>
                <a:lnTo>
                  <a:pt x="66630" y="56200"/>
                </a:lnTo>
                <a:lnTo>
                  <a:pt x="66500" y="56230"/>
                </a:lnTo>
                <a:lnTo>
                  <a:pt x="66410" y="56460"/>
                </a:lnTo>
                <a:lnTo>
                  <a:pt x="66510" y="56650"/>
                </a:lnTo>
                <a:lnTo>
                  <a:pt x="66560" y="56870"/>
                </a:lnTo>
                <a:lnTo>
                  <a:pt x="66610" y="57070"/>
                </a:lnTo>
                <a:lnTo>
                  <a:pt x="66750" y="57220"/>
                </a:lnTo>
                <a:lnTo>
                  <a:pt x="66600" y="57430"/>
                </a:lnTo>
                <a:lnTo>
                  <a:pt x="66290" y="57500"/>
                </a:lnTo>
                <a:lnTo>
                  <a:pt x="65700" y="57480"/>
                </a:lnTo>
                <a:lnTo>
                  <a:pt x="65580" y="57440"/>
                </a:lnTo>
                <a:lnTo>
                  <a:pt x="65280" y="57220"/>
                </a:lnTo>
                <a:lnTo>
                  <a:pt x="65170" y="57290"/>
                </a:lnTo>
                <a:lnTo>
                  <a:pt x="65060" y="57420"/>
                </a:lnTo>
                <a:lnTo>
                  <a:pt x="64970" y="57420"/>
                </a:lnTo>
                <a:lnTo>
                  <a:pt x="64940" y="57100"/>
                </a:lnTo>
                <a:lnTo>
                  <a:pt x="63930" y="57740"/>
                </a:lnTo>
                <a:lnTo>
                  <a:pt x="63470" y="57890"/>
                </a:lnTo>
                <a:lnTo>
                  <a:pt x="63460" y="57680"/>
                </a:lnTo>
                <a:lnTo>
                  <a:pt x="63490" y="54420"/>
                </a:lnTo>
                <a:lnTo>
                  <a:pt x="63540" y="54050"/>
                </a:lnTo>
                <a:lnTo>
                  <a:pt x="63830" y="52900"/>
                </a:lnTo>
                <a:lnTo>
                  <a:pt x="67670" y="44700"/>
                </a:lnTo>
                <a:lnTo>
                  <a:pt x="69230" y="41500"/>
                </a:lnTo>
                <a:lnTo>
                  <a:pt x="69430" y="40810"/>
                </a:lnTo>
                <a:lnTo>
                  <a:pt x="69600" y="40050"/>
                </a:lnTo>
                <a:lnTo>
                  <a:pt x="69650" y="39790"/>
                </a:lnTo>
                <a:lnTo>
                  <a:pt x="69670" y="39610"/>
                </a:lnTo>
                <a:lnTo>
                  <a:pt x="69670" y="39450"/>
                </a:lnTo>
                <a:lnTo>
                  <a:pt x="69650" y="39280"/>
                </a:lnTo>
                <a:lnTo>
                  <a:pt x="69620" y="39130"/>
                </a:lnTo>
                <a:lnTo>
                  <a:pt x="69570" y="38970"/>
                </a:lnTo>
                <a:lnTo>
                  <a:pt x="69550" y="38810"/>
                </a:lnTo>
                <a:lnTo>
                  <a:pt x="69510" y="38660"/>
                </a:lnTo>
                <a:lnTo>
                  <a:pt x="69320" y="38120"/>
                </a:lnTo>
                <a:lnTo>
                  <a:pt x="69300" y="37970"/>
                </a:lnTo>
                <a:lnTo>
                  <a:pt x="69310" y="37880"/>
                </a:lnTo>
                <a:lnTo>
                  <a:pt x="69330" y="37810"/>
                </a:lnTo>
                <a:lnTo>
                  <a:pt x="69550" y="37330"/>
                </a:lnTo>
                <a:lnTo>
                  <a:pt x="69670" y="37150"/>
                </a:lnTo>
                <a:lnTo>
                  <a:pt x="69730" y="37030"/>
                </a:lnTo>
                <a:lnTo>
                  <a:pt x="69750" y="36940"/>
                </a:lnTo>
                <a:lnTo>
                  <a:pt x="69750" y="36850"/>
                </a:lnTo>
                <a:lnTo>
                  <a:pt x="69710" y="36700"/>
                </a:lnTo>
                <a:lnTo>
                  <a:pt x="69700" y="36630"/>
                </a:lnTo>
                <a:lnTo>
                  <a:pt x="69700" y="36520"/>
                </a:lnTo>
                <a:lnTo>
                  <a:pt x="69720" y="36390"/>
                </a:lnTo>
                <a:lnTo>
                  <a:pt x="69760" y="36100"/>
                </a:lnTo>
                <a:lnTo>
                  <a:pt x="69800" y="35990"/>
                </a:lnTo>
                <a:lnTo>
                  <a:pt x="69850" y="35920"/>
                </a:lnTo>
                <a:lnTo>
                  <a:pt x="70060" y="35910"/>
                </a:lnTo>
                <a:lnTo>
                  <a:pt x="70530" y="35670"/>
                </a:lnTo>
                <a:lnTo>
                  <a:pt x="70680" y="35630"/>
                </a:lnTo>
                <a:lnTo>
                  <a:pt x="71010" y="35620"/>
                </a:lnTo>
                <a:lnTo>
                  <a:pt x="71160" y="35590"/>
                </a:lnTo>
                <a:lnTo>
                  <a:pt x="71220" y="35560"/>
                </a:lnTo>
                <a:lnTo>
                  <a:pt x="71310" y="35470"/>
                </a:lnTo>
                <a:lnTo>
                  <a:pt x="71740" y="34840"/>
                </a:lnTo>
                <a:lnTo>
                  <a:pt x="72090" y="34460"/>
                </a:lnTo>
                <a:lnTo>
                  <a:pt x="72190" y="34400"/>
                </a:lnTo>
                <a:lnTo>
                  <a:pt x="72740" y="34220"/>
                </a:lnTo>
                <a:lnTo>
                  <a:pt x="72840" y="34140"/>
                </a:lnTo>
                <a:lnTo>
                  <a:pt x="72960" y="34000"/>
                </a:lnTo>
                <a:lnTo>
                  <a:pt x="73160" y="33670"/>
                </a:lnTo>
                <a:lnTo>
                  <a:pt x="73230" y="33510"/>
                </a:lnTo>
                <a:lnTo>
                  <a:pt x="73230" y="33400"/>
                </a:lnTo>
                <a:lnTo>
                  <a:pt x="73080" y="33280"/>
                </a:lnTo>
                <a:lnTo>
                  <a:pt x="73050" y="33230"/>
                </a:lnTo>
                <a:lnTo>
                  <a:pt x="73040" y="33150"/>
                </a:lnTo>
                <a:lnTo>
                  <a:pt x="73040" y="33060"/>
                </a:lnTo>
                <a:lnTo>
                  <a:pt x="73080" y="32870"/>
                </a:lnTo>
                <a:lnTo>
                  <a:pt x="73100" y="32790"/>
                </a:lnTo>
                <a:lnTo>
                  <a:pt x="73210" y="32120"/>
                </a:lnTo>
                <a:lnTo>
                  <a:pt x="73220" y="32040"/>
                </a:lnTo>
                <a:lnTo>
                  <a:pt x="73210" y="31700"/>
                </a:lnTo>
                <a:lnTo>
                  <a:pt x="73190" y="31450"/>
                </a:lnTo>
                <a:lnTo>
                  <a:pt x="73190" y="31280"/>
                </a:lnTo>
                <a:lnTo>
                  <a:pt x="73200" y="31120"/>
                </a:lnTo>
                <a:lnTo>
                  <a:pt x="73220" y="30990"/>
                </a:lnTo>
                <a:lnTo>
                  <a:pt x="73220" y="30940"/>
                </a:lnTo>
                <a:lnTo>
                  <a:pt x="73210" y="30910"/>
                </a:lnTo>
                <a:lnTo>
                  <a:pt x="73190" y="30810"/>
                </a:lnTo>
                <a:lnTo>
                  <a:pt x="73200" y="30670"/>
                </a:lnTo>
                <a:lnTo>
                  <a:pt x="73260" y="30390"/>
                </a:lnTo>
                <a:lnTo>
                  <a:pt x="73310" y="30230"/>
                </a:lnTo>
                <a:lnTo>
                  <a:pt x="73350" y="30120"/>
                </a:lnTo>
                <a:lnTo>
                  <a:pt x="73590" y="29770"/>
                </a:lnTo>
                <a:lnTo>
                  <a:pt x="73830" y="29260"/>
                </a:lnTo>
                <a:lnTo>
                  <a:pt x="73920" y="29170"/>
                </a:lnTo>
                <a:lnTo>
                  <a:pt x="74350" y="28850"/>
                </a:lnTo>
                <a:lnTo>
                  <a:pt x="74440" y="28740"/>
                </a:lnTo>
                <a:lnTo>
                  <a:pt x="74510" y="28580"/>
                </a:lnTo>
                <a:lnTo>
                  <a:pt x="74610" y="28260"/>
                </a:lnTo>
                <a:lnTo>
                  <a:pt x="74650" y="28100"/>
                </a:lnTo>
                <a:lnTo>
                  <a:pt x="74660" y="27970"/>
                </a:lnTo>
                <a:lnTo>
                  <a:pt x="74620" y="27740"/>
                </a:lnTo>
                <a:lnTo>
                  <a:pt x="74570" y="27600"/>
                </a:lnTo>
                <a:lnTo>
                  <a:pt x="74340" y="27190"/>
                </a:lnTo>
                <a:lnTo>
                  <a:pt x="74190" y="26980"/>
                </a:lnTo>
                <a:lnTo>
                  <a:pt x="73560" y="26540"/>
                </a:lnTo>
                <a:lnTo>
                  <a:pt x="73520" y="26490"/>
                </a:lnTo>
                <a:lnTo>
                  <a:pt x="73460" y="26380"/>
                </a:lnTo>
                <a:lnTo>
                  <a:pt x="73440" y="26320"/>
                </a:lnTo>
                <a:lnTo>
                  <a:pt x="73430" y="26250"/>
                </a:lnTo>
                <a:lnTo>
                  <a:pt x="73430" y="26130"/>
                </a:lnTo>
                <a:lnTo>
                  <a:pt x="73470" y="25910"/>
                </a:lnTo>
                <a:lnTo>
                  <a:pt x="73500" y="25800"/>
                </a:lnTo>
                <a:lnTo>
                  <a:pt x="73540" y="25720"/>
                </a:lnTo>
                <a:lnTo>
                  <a:pt x="73650" y="25590"/>
                </a:lnTo>
                <a:lnTo>
                  <a:pt x="73810" y="25270"/>
                </a:lnTo>
                <a:lnTo>
                  <a:pt x="73960" y="25210"/>
                </a:lnTo>
                <a:lnTo>
                  <a:pt x="74040" y="25130"/>
                </a:lnTo>
                <a:lnTo>
                  <a:pt x="74150" y="24980"/>
                </a:lnTo>
                <a:lnTo>
                  <a:pt x="74260" y="24730"/>
                </a:lnTo>
                <a:lnTo>
                  <a:pt x="74390" y="24350"/>
                </a:lnTo>
                <a:lnTo>
                  <a:pt x="74470" y="24030"/>
                </a:lnTo>
                <a:lnTo>
                  <a:pt x="74490" y="23890"/>
                </a:lnTo>
                <a:lnTo>
                  <a:pt x="74520" y="23530"/>
                </a:lnTo>
                <a:lnTo>
                  <a:pt x="74540" y="23410"/>
                </a:lnTo>
                <a:lnTo>
                  <a:pt x="74590" y="23270"/>
                </a:lnTo>
                <a:lnTo>
                  <a:pt x="74660" y="23180"/>
                </a:lnTo>
                <a:lnTo>
                  <a:pt x="74770" y="23160"/>
                </a:lnTo>
                <a:lnTo>
                  <a:pt x="77330" y="23680"/>
                </a:lnTo>
                <a:lnTo>
                  <a:pt x="77420" y="23670"/>
                </a:lnTo>
                <a:lnTo>
                  <a:pt x="77440" y="23580"/>
                </a:lnTo>
                <a:lnTo>
                  <a:pt x="77450" y="23340"/>
                </a:lnTo>
                <a:lnTo>
                  <a:pt x="77460" y="23190"/>
                </a:lnTo>
                <a:lnTo>
                  <a:pt x="77500" y="23010"/>
                </a:lnTo>
                <a:lnTo>
                  <a:pt x="77690" y="22370"/>
                </a:lnTo>
                <a:lnTo>
                  <a:pt x="77700" y="22200"/>
                </a:lnTo>
                <a:lnTo>
                  <a:pt x="77680" y="22040"/>
                </a:lnTo>
                <a:lnTo>
                  <a:pt x="77650" y="21880"/>
                </a:lnTo>
                <a:lnTo>
                  <a:pt x="77620" y="21730"/>
                </a:lnTo>
                <a:lnTo>
                  <a:pt x="77610" y="21530"/>
                </a:lnTo>
                <a:lnTo>
                  <a:pt x="77600" y="21010"/>
                </a:lnTo>
                <a:lnTo>
                  <a:pt x="77590" y="20860"/>
                </a:lnTo>
                <a:lnTo>
                  <a:pt x="77560" y="20750"/>
                </a:lnTo>
                <a:lnTo>
                  <a:pt x="77500" y="20590"/>
                </a:lnTo>
                <a:lnTo>
                  <a:pt x="77490" y="20500"/>
                </a:lnTo>
                <a:lnTo>
                  <a:pt x="77480" y="20360"/>
                </a:lnTo>
                <a:lnTo>
                  <a:pt x="77500" y="20050"/>
                </a:lnTo>
                <a:lnTo>
                  <a:pt x="77520" y="19910"/>
                </a:lnTo>
                <a:lnTo>
                  <a:pt x="77560" y="19780"/>
                </a:lnTo>
                <a:lnTo>
                  <a:pt x="77650" y="19720"/>
                </a:lnTo>
                <a:lnTo>
                  <a:pt x="79360" y="19250"/>
                </a:lnTo>
                <a:lnTo>
                  <a:pt x="79430" y="19200"/>
                </a:lnTo>
                <a:lnTo>
                  <a:pt x="79450" y="19100"/>
                </a:lnTo>
                <a:lnTo>
                  <a:pt x="79460" y="19010"/>
                </a:lnTo>
                <a:lnTo>
                  <a:pt x="79490" y="18900"/>
                </a:lnTo>
                <a:lnTo>
                  <a:pt x="79550" y="18770"/>
                </a:lnTo>
                <a:lnTo>
                  <a:pt x="79680" y="18610"/>
                </a:lnTo>
                <a:lnTo>
                  <a:pt x="79800" y="18510"/>
                </a:lnTo>
                <a:lnTo>
                  <a:pt x="80240" y="18250"/>
                </a:lnTo>
                <a:lnTo>
                  <a:pt x="80340" y="18140"/>
                </a:lnTo>
                <a:lnTo>
                  <a:pt x="80420" y="17990"/>
                </a:lnTo>
                <a:lnTo>
                  <a:pt x="80530" y="17520"/>
                </a:lnTo>
                <a:lnTo>
                  <a:pt x="81260" y="17410"/>
                </a:lnTo>
                <a:lnTo>
                  <a:pt x="81750" y="17030"/>
                </a:lnTo>
                <a:lnTo>
                  <a:pt x="82080" y="16660"/>
                </a:lnTo>
                <a:lnTo>
                  <a:pt x="82290" y="16220"/>
                </a:lnTo>
                <a:lnTo>
                  <a:pt x="85640" y="15780"/>
                </a:lnTo>
                <a:lnTo>
                  <a:pt x="85900" y="15020"/>
                </a:lnTo>
                <a:lnTo>
                  <a:pt x="86300" y="1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uð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67670" y="44700"/>
                </a:moveTo>
                <a:lnTo>
                  <a:pt x="63830" y="52900"/>
                </a:lnTo>
                <a:lnTo>
                  <a:pt x="63540" y="54050"/>
                </a:lnTo>
                <a:lnTo>
                  <a:pt x="63490" y="54420"/>
                </a:lnTo>
                <a:lnTo>
                  <a:pt x="63460" y="57680"/>
                </a:lnTo>
                <a:lnTo>
                  <a:pt x="63470" y="57890"/>
                </a:lnTo>
                <a:lnTo>
                  <a:pt x="62800" y="58120"/>
                </a:lnTo>
                <a:lnTo>
                  <a:pt x="62030" y="58300"/>
                </a:lnTo>
                <a:lnTo>
                  <a:pt x="62120" y="58170"/>
                </a:lnTo>
                <a:lnTo>
                  <a:pt x="62170" y="58010"/>
                </a:lnTo>
                <a:lnTo>
                  <a:pt x="62170" y="57810"/>
                </a:lnTo>
                <a:lnTo>
                  <a:pt x="62120" y="57620"/>
                </a:lnTo>
                <a:lnTo>
                  <a:pt x="62060" y="57880"/>
                </a:lnTo>
                <a:lnTo>
                  <a:pt x="61960" y="58060"/>
                </a:lnTo>
                <a:lnTo>
                  <a:pt x="61840" y="58120"/>
                </a:lnTo>
                <a:lnTo>
                  <a:pt x="61720" y="57990"/>
                </a:lnTo>
                <a:lnTo>
                  <a:pt x="61740" y="58090"/>
                </a:lnTo>
                <a:lnTo>
                  <a:pt x="61740" y="58140"/>
                </a:lnTo>
                <a:lnTo>
                  <a:pt x="61750" y="58180"/>
                </a:lnTo>
                <a:lnTo>
                  <a:pt x="61780" y="58240"/>
                </a:lnTo>
                <a:lnTo>
                  <a:pt x="61780" y="58380"/>
                </a:lnTo>
                <a:lnTo>
                  <a:pt x="60710" y="59150"/>
                </a:lnTo>
                <a:lnTo>
                  <a:pt x="60790" y="58740"/>
                </a:lnTo>
                <a:lnTo>
                  <a:pt x="61010" y="58510"/>
                </a:lnTo>
                <a:lnTo>
                  <a:pt x="61270" y="58410"/>
                </a:lnTo>
                <a:lnTo>
                  <a:pt x="61500" y="58380"/>
                </a:lnTo>
                <a:lnTo>
                  <a:pt x="61500" y="58240"/>
                </a:lnTo>
                <a:lnTo>
                  <a:pt x="60960" y="57960"/>
                </a:lnTo>
                <a:lnTo>
                  <a:pt x="60760" y="57740"/>
                </a:lnTo>
                <a:lnTo>
                  <a:pt x="60720" y="57990"/>
                </a:lnTo>
                <a:lnTo>
                  <a:pt x="60730" y="58090"/>
                </a:lnTo>
                <a:lnTo>
                  <a:pt x="60760" y="58240"/>
                </a:lnTo>
                <a:lnTo>
                  <a:pt x="60550" y="58390"/>
                </a:lnTo>
                <a:lnTo>
                  <a:pt x="60350" y="58350"/>
                </a:lnTo>
                <a:lnTo>
                  <a:pt x="60140" y="58250"/>
                </a:lnTo>
                <a:lnTo>
                  <a:pt x="59920" y="58240"/>
                </a:lnTo>
                <a:lnTo>
                  <a:pt x="60090" y="58380"/>
                </a:lnTo>
                <a:lnTo>
                  <a:pt x="60090" y="58500"/>
                </a:lnTo>
                <a:lnTo>
                  <a:pt x="59880" y="58490"/>
                </a:lnTo>
                <a:lnTo>
                  <a:pt x="59790" y="58530"/>
                </a:lnTo>
                <a:lnTo>
                  <a:pt x="59700" y="58640"/>
                </a:lnTo>
                <a:lnTo>
                  <a:pt x="59560" y="58560"/>
                </a:lnTo>
                <a:lnTo>
                  <a:pt x="59410" y="58670"/>
                </a:lnTo>
                <a:lnTo>
                  <a:pt x="59290" y="58880"/>
                </a:lnTo>
                <a:lnTo>
                  <a:pt x="59240" y="59080"/>
                </a:lnTo>
                <a:lnTo>
                  <a:pt x="59200" y="59410"/>
                </a:lnTo>
                <a:lnTo>
                  <a:pt x="59090" y="59640"/>
                </a:lnTo>
                <a:lnTo>
                  <a:pt x="58940" y="59700"/>
                </a:lnTo>
                <a:lnTo>
                  <a:pt x="58790" y="59530"/>
                </a:lnTo>
                <a:lnTo>
                  <a:pt x="58680" y="59680"/>
                </a:lnTo>
                <a:lnTo>
                  <a:pt x="58640" y="59850"/>
                </a:lnTo>
                <a:lnTo>
                  <a:pt x="58690" y="59980"/>
                </a:lnTo>
                <a:lnTo>
                  <a:pt x="58820" y="60030"/>
                </a:lnTo>
                <a:lnTo>
                  <a:pt x="58920" y="59990"/>
                </a:lnTo>
                <a:lnTo>
                  <a:pt x="59090" y="59820"/>
                </a:lnTo>
                <a:lnTo>
                  <a:pt x="59210" y="59780"/>
                </a:lnTo>
                <a:lnTo>
                  <a:pt x="59860" y="59850"/>
                </a:lnTo>
                <a:lnTo>
                  <a:pt x="60090" y="59780"/>
                </a:lnTo>
                <a:lnTo>
                  <a:pt x="59730" y="60470"/>
                </a:lnTo>
                <a:lnTo>
                  <a:pt x="59520" y="60660"/>
                </a:lnTo>
                <a:lnTo>
                  <a:pt x="59300" y="60540"/>
                </a:lnTo>
                <a:lnTo>
                  <a:pt x="59330" y="60510"/>
                </a:lnTo>
                <a:lnTo>
                  <a:pt x="59340" y="60510"/>
                </a:lnTo>
                <a:lnTo>
                  <a:pt x="59340" y="60500"/>
                </a:lnTo>
                <a:lnTo>
                  <a:pt x="59360" y="60420"/>
                </a:lnTo>
                <a:lnTo>
                  <a:pt x="59020" y="60420"/>
                </a:lnTo>
                <a:lnTo>
                  <a:pt x="59030" y="60600"/>
                </a:lnTo>
                <a:lnTo>
                  <a:pt x="58800" y="60570"/>
                </a:lnTo>
                <a:lnTo>
                  <a:pt x="58670" y="60680"/>
                </a:lnTo>
                <a:lnTo>
                  <a:pt x="58780" y="60660"/>
                </a:lnTo>
                <a:lnTo>
                  <a:pt x="58850" y="60720"/>
                </a:lnTo>
                <a:lnTo>
                  <a:pt x="58880" y="60850"/>
                </a:lnTo>
                <a:lnTo>
                  <a:pt x="58850" y="61060"/>
                </a:lnTo>
                <a:lnTo>
                  <a:pt x="59460" y="61020"/>
                </a:lnTo>
                <a:lnTo>
                  <a:pt x="59580" y="60920"/>
                </a:lnTo>
                <a:lnTo>
                  <a:pt x="59380" y="61550"/>
                </a:lnTo>
                <a:lnTo>
                  <a:pt x="59080" y="62120"/>
                </a:lnTo>
                <a:lnTo>
                  <a:pt x="58700" y="62540"/>
                </a:lnTo>
                <a:lnTo>
                  <a:pt x="57860" y="62920"/>
                </a:lnTo>
                <a:lnTo>
                  <a:pt x="57320" y="63330"/>
                </a:lnTo>
                <a:lnTo>
                  <a:pt x="56800" y="63450"/>
                </a:lnTo>
                <a:lnTo>
                  <a:pt x="56530" y="63080"/>
                </a:lnTo>
                <a:lnTo>
                  <a:pt x="56640" y="62940"/>
                </a:lnTo>
                <a:lnTo>
                  <a:pt x="56870" y="62860"/>
                </a:lnTo>
                <a:lnTo>
                  <a:pt x="56960" y="62760"/>
                </a:lnTo>
                <a:lnTo>
                  <a:pt x="57070" y="62560"/>
                </a:lnTo>
                <a:lnTo>
                  <a:pt x="57170" y="62470"/>
                </a:lnTo>
                <a:lnTo>
                  <a:pt x="57430" y="62450"/>
                </a:lnTo>
                <a:lnTo>
                  <a:pt x="57430" y="62320"/>
                </a:lnTo>
                <a:lnTo>
                  <a:pt x="57200" y="62320"/>
                </a:lnTo>
                <a:lnTo>
                  <a:pt x="56760" y="62450"/>
                </a:lnTo>
                <a:lnTo>
                  <a:pt x="56530" y="62450"/>
                </a:lnTo>
                <a:lnTo>
                  <a:pt x="55970" y="62090"/>
                </a:lnTo>
                <a:lnTo>
                  <a:pt x="55800" y="62060"/>
                </a:lnTo>
                <a:lnTo>
                  <a:pt x="55850" y="62200"/>
                </a:lnTo>
                <a:lnTo>
                  <a:pt x="55790" y="62220"/>
                </a:lnTo>
                <a:lnTo>
                  <a:pt x="55770" y="62260"/>
                </a:lnTo>
                <a:lnTo>
                  <a:pt x="55740" y="62320"/>
                </a:lnTo>
                <a:lnTo>
                  <a:pt x="55820" y="62430"/>
                </a:lnTo>
                <a:lnTo>
                  <a:pt x="56000" y="62750"/>
                </a:lnTo>
                <a:lnTo>
                  <a:pt x="56050" y="62810"/>
                </a:lnTo>
                <a:lnTo>
                  <a:pt x="56130" y="62930"/>
                </a:lnTo>
                <a:lnTo>
                  <a:pt x="56170" y="63190"/>
                </a:lnTo>
                <a:lnTo>
                  <a:pt x="56200" y="63450"/>
                </a:lnTo>
                <a:lnTo>
                  <a:pt x="56220" y="63570"/>
                </a:lnTo>
                <a:lnTo>
                  <a:pt x="56570" y="63590"/>
                </a:lnTo>
                <a:lnTo>
                  <a:pt x="56760" y="63590"/>
                </a:lnTo>
                <a:lnTo>
                  <a:pt x="56900" y="63620"/>
                </a:lnTo>
                <a:lnTo>
                  <a:pt x="55140" y="63890"/>
                </a:lnTo>
                <a:lnTo>
                  <a:pt x="54120" y="64380"/>
                </a:lnTo>
                <a:lnTo>
                  <a:pt x="52380" y="64860"/>
                </a:lnTo>
                <a:lnTo>
                  <a:pt x="51960" y="64840"/>
                </a:lnTo>
                <a:lnTo>
                  <a:pt x="50380" y="64350"/>
                </a:lnTo>
                <a:lnTo>
                  <a:pt x="49720" y="64530"/>
                </a:lnTo>
                <a:lnTo>
                  <a:pt x="49480" y="64460"/>
                </a:lnTo>
                <a:lnTo>
                  <a:pt x="49570" y="64450"/>
                </a:lnTo>
                <a:lnTo>
                  <a:pt x="49610" y="64420"/>
                </a:lnTo>
                <a:lnTo>
                  <a:pt x="49650" y="64350"/>
                </a:lnTo>
                <a:lnTo>
                  <a:pt x="49350" y="64280"/>
                </a:lnTo>
                <a:lnTo>
                  <a:pt x="49210" y="64200"/>
                </a:lnTo>
                <a:lnTo>
                  <a:pt x="49090" y="64080"/>
                </a:lnTo>
                <a:lnTo>
                  <a:pt x="48920" y="64320"/>
                </a:lnTo>
                <a:lnTo>
                  <a:pt x="47810" y="64080"/>
                </a:lnTo>
                <a:lnTo>
                  <a:pt x="47710" y="64040"/>
                </a:lnTo>
                <a:lnTo>
                  <a:pt x="47280" y="63710"/>
                </a:lnTo>
                <a:lnTo>
                  <a:pt x="46600" y="63570"/>
                </a:lnTo>
                <a:lnTo>
                  <a:pt x="45640" y="62920"/>
                </a:lnTo>
                <a:lnTo>
                  <a:pt x="44320" y="62560"/>
                </a:lnTo>
                <a:lnTo>
                  <a:pt x="44050" y="62320"/>
                </a:lnTo>
                <a:lnTo>
                  <a:pt x="44170" y="62300"/>
                </a:lnTo>
                <a:lnTo>
                  <a:pt x="44230" y="62230"/>
                </a:lnTo>
                <a:lnTo>
                  <a:pt x="44220" y="62140"/>
                </a:lnTo>
                <a:lnTo>
                  <a:pt x="44120" y="62060"/>
                </a:lnTo>
                <a:lnTo>
                  <a:pt x="44020" y="62050"/>
                </a:lnTo>
                <a:lnTo>
                  <a:pt x="43880" y="62160"/>
                </a:lnTo>
                <a:lnTo>
                  <a:pt x="43780" y="62200"/>
                </a:lnTo>
                <a:lnTo>
                  <a:pt x="42990" y="62060"/>
                </a:lnTo>
                <a:lnTo>
                  <a:pt x="43010" y="62150"/>
                </a:lnTo>
                <a:lnTo>
                  <a:pt x="43830" y="62320"/>
                </a:lnTo>
                <a:lnTo>
                  <a:pt x="41660" y="62170"/>
                </a:lnTo>
                <a:lnTo>
                  <a:pt x="41520" y="61940"/>
                </a:lnTo>
                <a:lnTo>
                  <a:pt x="41480" y="61960"/>
                </a:lnTo>
                <a:lnTo>
                  <a:pt x="41460" y="61990"/>
                </a:lnTo>
                <a:lnTo>
                  <a:pt x="41440" y="62020"/>
                </a:lnTo>
                <a:lnTo>
                  <a:pt x="41410" y="62060"/>
                </a:lnTo>
                <a:lnTo>
                  <a:pt x="41370" y="61980"/>
                </a:lnTo>
                <a:lnTo>
                  <a:pt x="41350" y="61960"/>
                </a:lnTo>
                <a:lnTo>
                  <a:pt x="41290" y="61940"/>
                </a:lnTo>
                <a:lnTo>
                  <a:pt x="41350" y="62200"/>
                </a:lnTo>
                <a:lnTo>
                  <a:pt x="40720" y="62210"/>
                </a:lnTo>
                <a:lnTo>
                  <a:pt x="40410" y="62130"/>
                </a:lnTo>
                <a:lnTo>
                  <a:pt x="39160" y="61070"/>
                </a:lnTo>
                <a:lnTo>
                  <a:pt x="39030" y="60920"/>
                </a:lnTo>
                <a:lnTo>
                  <a:pt x="39150" y="61030"/>
                </a:lnTo>
                <a:lnTo>
                  <a:pt x="39280" y="61070"/>
                </a:lnTo>
                <a:lnTo>
                  <a:pt x="39420" y="61040"/>
                </a:lnTo>
                <a:lnTo>
                  <a:pt x="39550" y="60920"/>
                </a:lnTo>
                <a:lnTo>
                  <a:pt x="39440" y="60900"/>
                </a:lnTo>
                <a:lnTo>
                  <a:pt x="39250" y="60810"/>
                </a:lnTo>
                <a:lnTo>
                  <a:pt x="39150" y="60790"/>
                </a:lnTo>
                <a:lnTo>
                  <a:pt x="39190" y="60510"/>
                </a:lnTo>
                <a:lnTo>
                  <a:pt x="39200" y="60420"/>
                </a:lnTo>
                <a:lnTo>
                  <a:pt x="39050" y="60650"/>
                </a:lnTo>
                <a:lnTo>
                  <a:pt x="38920" y="60740"/>
                </a:lnTo>
                <a:lnTo>
                  <a:pt x="38770" y="60700"/>
                </a:lnTo>
                <a:lnTo>
                  <a:pt x="38580" y="60540"/>
                </a:lnTo>
                <a:lnTo>
                  <a:pt x="38580" y="60420"/>
                </a:lnTo>
                <a:lnTo>
                  <a:pt x="38870" y="60540"/>
                </a:lnTo>
                <a:lnTo>
                  <a:pt x="38760" y="60260"/>
                </a:lnTo>
                <a:lnTo>
                  <a:pt x="38610" y="60090"/>
                </a:lnTo>
                <a:lnTo>
                  <a:pt x="38440" y="59960"/>
                </a:lnTo>
                <a:lnTo>
                  <a:pt x="38300" y="59780"/>
                </a:lnTo>
                <a:lnTo>
                  <a:pt x="38170" y="59470"/>
                </a:lnTo>
                <a:lnTo>
                  <a:pt x="38090" y="59240"/>
                </a:lnTo>
                <a:lnTo>
                  <a:pt x="38000" y="59130"/>
                </a:lnTo>
                <a:lnTo>
                  <a:pt x="37790" y="59150"/>
                </a:lnTo>
                <a:lnTo>
                  <a:pt x="37790" y="59260"/>
                </a:lnTo>
                <a:lnTo>
                  <a:pt x="38080" y="59670"/>
                </a:lnTo>
                <a:lnTo>
                  <a:pt x="38250" y="59980"/>
                </a:lnTo>
                <a:lnTo>
                  <a:pt x="38360" y="60290"/>
                </a:lnTo>
                <a:lnTo>
                  <a:pt x="37810" y="59780"/>
                </a:lnTo>
                <a:lnTo>
                  <a:pt x="37560" y="59450"/>
                </a:lnTo>
                <a:lnTo>
                  <a:pt x="37400" y="59020"/>
                </a:lnTo>
                <a:lnTo>
                  <a:pt x="37440" y="58990"/>
                </a:lnTo>
                <a:lnTo>
                  <a:pt x="37520" y="58880"/>
                </a:lnTo>
                <a:lnTo>
                  <a:pt x="37450" y="58790"/>
                </a:lnTo>
                <a:lnTo>
                  <a:pt x="37340" y="58500"/>
                </a:lnTo>
                <a:lnTo>
                  <a:pt x="37570" y="58230"/>
                </a:lnTo>
                <a:lnTo>
                  <a:pt x="37830" y="58080"/>
                </a:lnTo>
                <a:lnTo>
                  <a:pt x="38390" y="57990"/>
                </a:lnTo>
                <a:lnTo>
                  <a:pt x="38650" y="58110"/>
                </a:lnTo>
                <a:lnTo>
                  <a:pt x="39100" y="58600"/>
                </a:lnTo>
                <a:lnTo>
                  <a:pt x="39380" y="58640"/>
                </a:lnTo>
                <a:lnTo>
                  <a:pt x="39240" y="58460"/>
                </a:lnTo>
                <a:lnTo>
                  <a:pt x="39040" y="58110"/>
                </a:lnTo>
                <a:lnTo>
                  <a:pt x="38930" y="57990"/>
                </a:lnTo>
                <a:lnTo>
                  <a:pt x="38300" y="57620"/>
                </a:lnTo>
                <a:lnTo>
                  <a:pt x="38550" y="57150"/>
                </a:lnTo>
                <a:lnTo>
                  <a:pt x="38580" y="56970"/>
                </a:lnTo>
                <a:lnTo>
                  <a:pt x="38550" y="56710"/>
                </a:lnTo>
                <a:lnTo>
                  <a:pt x="38460" y="56640"/>
                </a:lnTo>
                <a:lnTo>
                  <a:pt x="38390" y="56710"/>
                </a:lnTo>
                <a:lnTo>
                  <a:pt x="38420" y="56860"/>
                </a:lnTo>
                <a:lnTo>
                  <a:pt x="38420" y="56970"/>
                </a:lnTo>
                <a:lnTo>
                  <a:pt x="38320" y="57150"/>
                </a:lnTo>
                <a:lnTo>
                  <a:pt x="37960" y="57620"/>
                </a:lnTo>
                <a:lnTo>
                  <a:pt x="37730" y="57890"/>
                </a:lnTo>
                <a:lnTo>
                  <a:pt x="37570" y="58050"/>
                </a:lnTo>
                <a:lnTo>
                  <a:pt x="37370" y="58120"/>
                </a:lnTo>
                <a:lnTo>
                  <a:pt x="37310" y="58190"/>
                </a:lnTo>
                <a:lnTo>
                  <a:pt x="37300" y="58370"/>
                </a:lnTo>
                <a:lnTo>
                  <a:pt x="37310" y="58580"/>
                </a:lnTo>
                <a:lnTo>
                  <a:pt x="37290" y="58760"/>
                </a:lnTo>
                <a:lnTo>
                  <a:pt x="37220" y="58950"/>
                </a:lnTo>
                <a:lnTo>
                  <a:pt x="37180" y="58980"/>
                </a:lnTo>
                <a:lnTo>
                  <a:pt x="36810" y="58770"/>
                </a:lnTo>
                <a:lnTo>
                  <a:pt x="36450" y="58450"/>
                </a:lnTo>
                <a:lnTo>
                  <a:pt x="36170" y="58320"/>
                </a:lnTo>
                <a:lnTo>
                  <a:pt x="35590" y="57860"/>
                </a:lnTo>
                <a:lnTo>
                  <a:pt x="36130" y="57860"/>
                </a:lnTo>
                <a:lnTo>
                  <a:pt x="36230" y="57910"/>
                </a:lnTo>
                <a:lnTo>
                  <a:pt x="36430" y="58100"/>
                </a:lnTo>
                <a:lnTo>
                  <a:pt x="36550" y="58120"/>
                </a:lnTo>
                <a:lnTo>
                  <a:pt x="36570" y="58010"/>
                </a:lnTo>
                <a:lnTo>
                  <a:pt x="36680" y="57980"/>
                </a:lnTo>
                <a:lnTo>
                  <a:pt x="36950" y="57990"/>
                </a:lnTo>
                <a:lnTo>
                  <a:pt x="36950" y="57860"/>
                </a:lnTo>
                <a:lnTo>
                  <a:pt x="36720" y="57860"/>
                </a:lnTo>
                <a:lnTo>
                  <a:pt x="36720" y="57740"/>
                </a:lnTo>
                <a:lnTo>
                  <a:pt x="36750" y="57730"/>
                </a:lnTo>
                <a:lnTo>
                  <a:pt x="36810" y="57740"/>
                </a:lnTo>
                <a:lnTo>
                  <a:pt x="36840" y="57740"/>
                </a:lnTo>
                <a:lnTo>
                  <a:pt x="36840" y="57620"/>
                </a:lnTo>
                <a:lnTo>
                  <a:pt x="36250" y="57770"/>
                </a:lnTo>
                <a:lnTo>
                  <a:pt x="36040" y="57740"/>
                </a:lnTo>
                <a:lnTo>
                  <a:pt x="36040" y="57620"/>
                </a:lnTo>
                <a:lnTo>
                  <a:pt x="36320" y="57250"/>
                </a:lnTo>
                <a:lnTo>
                  <a:pt x="36410" y="56680"/>
                </a:lnTo>
                <a:lnTo>
                  <a:pt x="36290" y="56200"/>
                </a:lnTo>
                <a:lnTo>
                  <a:pt x="35980" y="56090"/>
                </a:lnTo>
                <a:lnTo>
                  <a:pt x="35980" y="56210"/>
                </a:lnTo>
                <a:lnTo>
                  <a:pt x="36210" y="56300"/>
                </a:lnTo>
                <a:lnTo>
                  <a:pt x="36190" y="56560"/>
                </a:lnTo>
                <a:lnTo>
                  <a:pt x="36030" y="56860"/>
                </a:lnTo>
                <a:lnTo>
                  <a:pt x="35720" y="57280"/>
                </a:lnTo>
                <a:lnTo>
                  <a:pt x="35530" y="57430"/>
                </a:lnTo>
                <a:lnTo>
                  <a:pt x="35310" y="57480"/>
                </a:lnTo>
                <a:lnTo>
                  <a:pt x="35080" y="57350"/>
                </a:lnTo>
                <a:lnTo>
                  <a:pt x="35170" y="57660"/>
                </a:lnTo>
                <a:lnTo>
                  <a:pt x="35200" y="57740"/>
                </a:lnTo>
                <a:lnTo>
                  <a:pt x="34870" y="57380"/>
                </a:lnTo>
                <a:lnTo>
                  <a:pt x="34120" y="56880"/>
                </a:lnTo>
                <a:lnTo>
                  <a:pt x="33070" y="56480"/>
                </a:lnTo>
                <a:lnTo>
                  <a:pt x="32710" y="56220"/>
                </a:lnTo>
                <a:lnTo>
                  <a:pt x="32510" y="56130"/>
                </a:lnTo>
                <a:lnTo>
                  <a:pt x="32320" y="55970"/>
                </a:lnTo>
                <a:lnTo>
                  <a:pt x="32150" y="55680"/>
                </a:lnTo>
                <a:lnTo>
                  <a:pt x="32200" y="55540"/>
                </a:lnTo>
                <a:lnTo>
                  <a:pt x="32180" y="55350"/>
                </a:lnTo>
                <a:lnTo>
                  <a:pt x="32100" y="54920"/>
                </a:lnTo>
                <a:lnTo>
                  <a:pt x="32740" y="54960"/>
                </a:lnTo>
                <a:lnTo>
                  <a:pt x="33090" y="54870"/>
                </a:lnTo>
                <a:lnTo>
                  <a:pt x="33330" y="54660"/>
                </a:lnTo>
                <a:lnTo>
                  <a:pt x="32710" y="54660"/>
                </a:lnTo>
                <a:lnTo>
                  <a:pt x="32320" y="54440"/>
                </a:lnTo>
                <a:lnTo>
                  <a:pt x="32180" y="54400"/>
                </a:lnTo>
                <a:lnTo>
                  <a:pt x="31760" y="54520"/>
                </a:lnTo>
                <a:lnTo>
                  <a:pt x="31670" y="54600"/>
                </a:lnTo>
                <a:lnTo>
                  <a:pt x="31590" y="54710"/>
                </a:lnTo>
                <a:lnTo>
                  <a:pt x="31340" y="54990"/>
                </a:lnTo>
                <a:lnTo>
                  <a:pt x="31240" y="55060"/>
                </a:lnTo>
                <a:lnTo>
                  <a:pt x="31240" y="55170"/>
                </a:lnTo>
                <a:lnTo>
                  <a:pt x="31660" y="55360"/>
                </a:lnTo>
                <a:lnTo>
                  <a:pt x="31870" y="55540"/>
                </a:lnTo>
                <a:lnTo>
                  <a:pt x="31980" y="55820"/>
                </a:lnTo>
                <a:lnTo>
                  <a:pt x="31810" y="55730"/>
                </a:lnTo>
                <a:lnTo>
                  <a:pt x="31430" y="55670"/>
                </a:lnTo>
                <a:lnTo>
                  <a:pt x="31050" y="55720"/>
                </a:lnTo>
                <a:lnTo>
                  <a:pt x="30820" y="55810"/>
                </a:lnTo>
                <a:lnTo>
                  <a:pt x="30690" y="56010"/>
                </a:lnTo>
                <a:lnTo>
                  <a:pt x="30800" y="56330"/>
                </a:lnTo>
                <a:lnTo>
                  <a:pt x="30760" y="56340"/>
                </a:lnTo>
                <a:lnTo>
                  <a:pt x="30730" y="56370"/>
                </a:lnTo>
                <a:lnTo>
                  <a:pt x="30710" y="56420"/>
                </a:lnTo>
                <a:lnTo>
                  <a:pt x="30680" y="56460"/>
                </a:lnTo>
                <a:lnTo>
                  <a:pt x="28270" y="56790"/>
                </a:lnTo>
                <a:lnTo>
                  <a:pt x="27980" y="56590"/>
                </a:lnTo>
                <a:lnTo>
                  <a:pt x="27700" y="56290"/>
                </a:lnTo>
                <a:lnTo>
                  <a:pt x="27440" y="56110"/>
                </a:lnTo>
                <a:lnTo>
                  <a:pt x="27170" y="56070"/>
                </a:lnTo>
                <a:lnTo>
                  <a:pt x="26030" y="56490"/>
                </a:lnTo>
                <a:lnTo>
                  <a:pt x="26030" y="56480"/>
                </a:lnTo>
                <a:lnTo>
                  <a:pt x="26190" y="56140"/>
                </a:lnTo>
                <a:lnTo>
                  <a:pt x="26340" y="55890"/>
                </a:lnTo>
                <a:lnTo>
                  <a:pt x="28330" y="53640"/>
                </a:lnTo>
                <a:lnTo>
                  <a:pt x="28650" y="53650"/>
                </a:lnTo>
                <a:lnTo>
                  <a:pt x="28700" y="53630"/>
                </a:lnTo>
                <a:lnTo>
                  <a:pt x="28710" y="53600"/>
                </a:lnTo>
                <a:lnTo>
                  <a:pt x="28770" y="53300"/>
                </a:lnTo>
                <a:lnTo>
                  <a:pt x="28810" y="53190"/>
                </a:lnTo>
                <a:lnTo>
                  <a:pt x="29010" y="52960"/>
                </a:lnTo>
                <a:lnTo>
                  <a:pt x="29210" y="52670"/>
                </a:lnTo>
                <a:lnTo>
                  <a:pt x="29550" y="52000"/>
                </a:lnTo>
                <a:lnTo>
                  <a:pt x="30260" y="50570"/>
                </a:lnTo>
                <a:lnTo>
                  <a:pt x="30330" y="50360"/>
                </a:lnTo>
                <a:lnTo>
                  <a:pt x="30400" y="50100"/>
                </a:lnTo>
                <a:lnTo>
                  <a:pt x="30290" y="49620"/>
                </a:lnTo>
                <a:lnTo>
                  <a:pt x="30260" y="49500"/>
                </a:lnTo>
                <a:lnTo>
                  <a:pt x="30270" y="49360"/>
                </a:lnTo>
                <a:lnTo>
                  <a:pt x="30300" y="49250"/>
                </a:lnTo>
                <a:lnTo>
                  <a:pt x="30410" y="48950"/>
                </a:lnTo>
                <a:lnTo>
                  <a:pt x="30510" y="48780"/>
                </a:lnTo>
                <a:lnTo>
                  <a:pt x="32470" y="46760"/>
                </a:lnTo>
                <a:lnTo>
                  <a:pt x="33060" y="46000"/>
                </a:lnTo>
                <a:lnTo>
                  <a:pt x="34280" y="44850"/>
                </a:lnTo>
                <a:lnTo>
                  <a:pt x="35230" y="43710"/>
                </a:lnTo>
                <a:lnTo>
                  <a:pt x="35430" y="43560"/>
                </a:lnTo>
                <a:lnTo>
                  <a:pt x="36760" y="43080"/>
                </a:lnTo>
                <a:lnTo>
                  <a:pt x="39350" y="41400"/>
                </a:lnTo>
                <a:lnTo>
                  <a:pt x="41570" y="40350"/>
                </a:lnTo>
                <a:lnTo>
                  <a:pt x="41800" y="40120"/>
                </a:lnTo>
                <a:lnTo>
                  <a:pt x="41930" y="39940"/>
                </a:lnTo>
                <a:lnTo>
                  <a:pt x="41960" y="39870"/>
                </a:lnTo>
                <a:lnTo>
                  <a:pt x="42000" y="39730"/>
                </a:lnTo>
                <a:lnTo>
                  <a:pt x="42020" y="39580"/>
                </a:lnTo>
                <a:lnTo>
                  <a:pt x="42010" y="39350"/>
                </a:lnTo>
                <a:lnTo>
                  <a:pt x="41990" y="39060"/>
                </a:lnTo>
                <a:lnTo>
                  <a:pt x="41990" y="38930"/>
                </a:lnTo>
                <a:lnTo>
                  <a:pt x="42010" y="38820"/>
                </a:lnTo>
                <a:lnTo>
                  <a:pt x="42130" y="38360"/>
                </a:lnTo>
                <a:lnTo>
                  <a:pt x="44250" y="39310"/>
                </a:lnTo>
                <a:lnTo>
                  <a:pt x="44440" y="39360"/>
                </a:lnTo>
                <a:lnTo>
                  <a:pt x="44680" y="39340"/>
                </a:lnTo>
                <a:lnTo>
                  <a:pt x="46840" y="38680"/>
                </a:lnTo>
                <a:lnTo>
                  <a:pt x="48900" y="38690"/>
                </a:lnTo>
                <a:lnTo>
                  <a:pt x="51230" y="37640"/>
                </a:lnTo>
                <a:lnTo>
                  <a:pt x="54900" y="36830"/>
                </a:lnTo>
                <a:lnTo>
                  <a:pt x="55670" y="37550"/>
                </a:lnTo>
                <a:lnTo>
                  <a:pt x="56490" y="38050"/>
                </a:lnTo>
                <a:lnTo>
                  <a:pt x="58840" y="39420"/>
                </a:lnTo>
                <a:lnTo>
                  <a:pt x="63000" y="41890"/>
                </a:lnTo>
                <a:lnTo>
                  <a:pt x="67670" y="44700"/>
                </a:lnTo>
                <a:close/>
                <a:moveTo>
                  <a:pt x="60460" y="58920"/>
                </a:moveTo>
                <a:lnTo>
                  <a:pt x="60520" y="59030"/>
                </a:lnTo>
                <a:lnTo>
                  <a:pt x="60530" y="59190"/>
                </a:lnTo>
                <a:lnTo>
                  <a:pt x="60480" y="59400"/>
                </a:lnTo>
                <a:lnTo>
                  <a:pt x="60350" y="59580"/>
                </a:lnTo>
                <a:lnTo>
                  <a:pt x="60300" y="59610"/>
                </a:lnTo>
                <a:lnTo>
                  <a:pt x="60360" y="59530"/>
                </a:lnTo>
                <a:lnTo>
                  <a:pt x="60400" y="59430"/>
                </a:lnTo>
                <a:lnTo>
                  <a:pt x="60380" y="59320"/>
                </a:lnTo>
                <a:lnTo>
                  <a:pt x="60320" y="59270"/>
                </a:lnTo>
                <a:lnTo>
                  <a:pt x="60230" y="59280"/>
                </a:lnTo>
                <a:lnTo>
                  <a:pt x="59870" y="59410"/>
                </a:lnTo>
                <a:lnTo>
                  <a:pt x="59890" y="59250"/>
                </a:lnTo>
                <a:lnTo>
                  <a:pt x="60140" y="59000"/>
                </a:lnTo>
                <a:lnTo>
                  <a:pt x="60280" y="58910"/>
                </a:lnTo>
                <a:lnTo>
                  <a:pt x="60340" y="58890"/>
                </a:lnTo>
                <a:lnTo>
                  <a:pt x="60460" y="58920"/>
                </a:lnTo>
                <a:close/>
                <a:moveTo>
                  <a:pt x="39780" y="63970"/>
                </a:moveTo>
                <a:lnTo>
                  <a:pt x="39820" y="64040"/>
                </a:lnTo>
                <a:lnTo>
                  <a:pt x="39860" y="64250"/>
                </a:lnTo>
                <a:lnTo>
                  <a:pt x="39800" y="64450"/>
                </a:lnTo>
                <a:lnTo>
                  <a:pt x="39720" y="64630"/>
                </a:lnTo>
                <a:lnTo>
                  <a:pt x="39640" y="64750"/>
                </a:lnTo>
                <a:lnTo>
                  <a:pt x="39580" y="64680"/>
                </a:lnTo>
                <a:lnTo>
                  <a:pt x="39540" y="64510"/>
                </a:lnTo>
                <a:lnTo>
                  <a:pt x="39480" y="64370"/>
                </a:lnTo>
                <a:lnTo>
                  <a:pt x="39420" y="64160"/>
                </a:lnTo>
                <a:lnTo>
                  <a:pt x="39450" y="63950"/>
                </a:lnTo>
                <a:lnTo>
                  <a:pt x="39610" y="63860"/>
                </a:lnTo>
                <a:lnTo>
                  <a:pt x="39810" y="63850"/>
                </a:lnTo>
                <a:lnTo>
                  <a:pt x="39820" y="63880"/>
                </a:lnTo>
                <a:lnTo>
                  <a:pt x="39780" y="6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uðurnes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28330" y="53640"/>
                </a:moveTo>
                <a:lnTo>
                  <a:pt x="26340" y="55890"/>
                </a:lnTo>
                <a:lnTo>
                  <a:pt x="26190" y="56140"/>
                </a:lnTo>
                <a:lnTo>
                  <a:pt x="26030" y="56480"/>
                </a:lnTo>
                <a:lnTo>
                  <a:pt x="26030" y="56490"/>
                </a:lnTo>
                <a:lnTo>
                  <a:pt x="25800" y="56570"/>
                </a:lnTo>
                <a:lnTo>
                  <a:pt x="25460" y="56590"/>
                </a:lnTo>
                <a:lnTo>
                  <a:pt x="25350" y="56580"/>
                </a:lnTo>
                <a:lnTo>
                  <a:pt x="24920" y="56720"/>
                </a:lnTo>
                <a:lnTo>
                  <a:pt x="22700" y="56210"/>
                </a:lnTo>
                <a:lnTo>
                  <a:pt x="22520" y="56330"/>
                </a:lnTo>
                <a:lnTo>
                  <a:pt x="22370" y="56560"/>
                </a:lnTo>
                <a:lnTo>
                  <a:pt x="22220" y="56720"/>
                </a:lnTo>
                <a:lnTo>
                  <a:pt x="22040" y="56590"/>
                </a:lnTo>
                <a:lnTo>
                  <a:pt x="22160" y="56460"/>
                </a:lnTo>
                <a:lnTo>
                  <a:pt x="21960" y="56460"/>
                </a:lnTo>
                <a:lnTo>
                  <a:pt x="21650" y="56660"/>
                </a:lnTo>
                <a:lnTo>
                  <a:pt x="21390" y="56750"/>
                </a:lnTo>
                <a:lnTo>
                  <a:pt x="21230" y="56910"/>
                </a:lnTo>
                <a:lnTo>
                  <a:pt x="21140" y="56970"/>
                </a:lnTo>
                <a:lnTo>
                  <a:pt x="21050" y="56990"/>
                </a:lnTo>
                <a:lnTo>
                  <a:pt x="20250" y="56900"/>
                </a:lnTo>
                <a:lnTo>
                  <a:pt x="20070" y="56970"/>
                </a:lnTo>
                <a:lnTo>
                  <a:pt x="20030" y="57020"/>
                </a:lnTo>
                <a:lnTo>
                  <a:pt x="19990" y="57110"/>
                </a:lnTo>
                <a:lnTo>
                  <a:pt x="19940" y="57180"/>
                </a:lnTo>
                <a:lnTo>
                  <a:pt x="19870" y="57220"/>
                </a:lnTo>
                <a:lnTo>
                  <a:pt x="19770" y="57160"/>
                </a:lnTo>
                <a:lnTo>
                  <a:pt x="19650" y="56910"/>
                </a:lnTo>
                <a:lnTo>
                  <a:pt x="19560" y="56860"/>
                </a:lnTo>
                <a:lnTo>
                  <a:pt x="19610" y="56660"/>
                </a:lnTo>
                <a:lnTo>
                  <a:pt x="19670" y="56540"/>
                </a:lnTo>
                <a:lnTo>
                  <a:pt x="19720" y="56420"/>
                </a:lnTo>
                <a:lnTo>
                  <a:pt x="19730" y="56210"/>
                </a:lnTo>
                <a:lnTo>
                  <a:pt x="19700" y="56000"/>
                </a:lnTo>
                <a:lnTo>
                  <a:pt x="19630" y="55910"/>
                </a:lnTo>
                <a:lnTo>
                  <a:pt x="19540" y="55830"/>
                </a:lnTo>
                <a:lnTo>
                  <a:pt x="19450" y="55680"/>
                </a:lnTo>
                <a:lnTo>
                  <a:pt x="19580" y="55490"/>
                </a:lnTo>
                <a:lnTo>
                  <a:pt x="19740" y="54810"/>
                </a:lnTo>
                <a:lnTo>
                  <a:pt x="19820" y="54660"/>
                </a:lnTo>
                <a:lnTo>
                  <a:pt x="20180" y="54660"/>
                </a:lnTo>
                <a:lnTo>
                  <a:pt x="20240" y="54600"/>
                </a:lnTo>
                <a:lnTo>
                  <a:pt x="20200" y="54400"/>
                </a:lnTo>
                <a:lnTo>
                  <a:pt x="20120" y="54400"/>
                </a:lnTo>
                <a:lnTo>
                  <a:pt x="19930" y="54530"/>
                </a:lnTo>
                <a:lnTo>
                  <a:pt x="19770" y="54490"/>
                </a:lnTo>
                <a:lnTo>
                  <a:pt x="19590" y="54360"/>
                </a:lnTo>
                <a:lnTo>
                  <a:pt x="19450" y="54120"/>
                </a:lnTo>
                <a:lnTo>
                  <a:pt x="19400" y="53760"/>
                </a:lnTo>
                <a:lnTo>
                  <a:pt x="19520" y="53400"/>
                </a:lnTo>
                <a:lnTo>
                  <a:pt x="19560" y="53250"/>
                </a:lnTo>
                <a:lnTo>
                  <a:pt x="19560" y="53030"/>
                </a:lnTo>
                <a:lnTo>
                  <a:pt x="19550" y="52640"/>
                </a:lnTo>
                <a:lnTo>
                  <a:pt x="19560" y="52470"/>
                </a:lnTo>
                <a:lnTo>
                  <a:pt x="19550" y="52310"/>
                </a:lnTo>
                <a:lnTo>
                  <a:pt x="19600" y="52160"/>
                </a:lnTo>
                <a:lnTo>
                  <a:pt x="19680" y="52020"/>
                </a:lnTo>
                <a:lnTo>
                  <a:pt x="19790" y="51950"/>
                </a:lnTo>
                <a:lnTo>
                  <a:pt x="19900" y="52000"/>
                </a:lnTo>
                <a:lnTo>
                  <a:pt x="20160" y="52280"/>
                </a:lnTo>
                <a:lnTo>
                  <a:pt x="20440" y="52480"/>
                </a:lnTo>
                <a:lnTo>
                  <a:pt x="20660" y="52820"/>
                </a:lnTo>
                <a:lnTo>
                  <a:pt x="20870" y="53280"/>
                </a:lnTo>
                <a:lnTo>
                  <a:pt x="20980" y="53760"/>
                </a:lnTo>
                <a:lnTo>
                  <a:pt x="20860" y="53760"/>
                </a:lnTo>
                <a:lnTo>
                  <a:pt x="21000" y="53970"/>
                </a:lnTo>
                <a:lnTo>
                  <a:pt x="21200" y="54030"/>
                </a:lnTo>
                <a:lnTo>
                  <a:pt x="22000" y="54070"/>
                </a:lnTo>
                <a:lnTo>
                  <a:pt x="22200" y="54020"/>
                </a:lnTo>
                <a:lnTo>
                  <a:pt x="22330" y="53890"/>
                </a:lnTo>
                <a:lnTo>
                  <a:pt x="22230" y="53750"/>
                </a:lnTo>
                <a:lnTo>
                  <a:pt x="22280" y="53600"/>
                </a:lnTo>
                <a:lnTo>
                  <a:pt x="22400" y="53470"/>
                </a:lnTo>
                <a:lnTo>
                  <a:pt x="22500" y="53380"/>
                </a:lnTo>
                <a:lnTo>
                  <a:pt x="22620" y="53320"/>
                </a:lnTo>
                <a:lnTo>
                  <a:pt x="23010" y="53250"/>
                </a:lnTo>
                <a:lnTo>
                  <a:pt x="23310" y="53010"/>
                </a:lnTo>
                <a:lnTo>
                  <a:pt x="23400" y="52980"/>
                </a:lnTo>
                <a:lnTo>
                  <a:pt x="23500" y="53020"/>
                </a:lnTo>
                <a:lnTo>
                  <a:pt x="23720" y="53210"/>
                </a:lnTo>
                <a:lnTo>
                  <a:pt x="23830" y="53250"/>
                </a:lnTo>
                <a:lnTo>
                  <a:pt x="24040" y="53170"/>
                </a:lnTo>
                <a:lnTo>
                  <a:pt x="24440" y="52820"/>
                </a:lnTo>
                <a:lnTo>
                  <a:pt x="25170" y="53610"/>
                </a:lnTo>
                <a:lnTo>
                  <a:pt x="26040" y="53570"/>
                </a:lnTo>
                <a:lnTo>
                  <a:pt x="27110" y="53500"/>
                </a:lnTo>
                <a:lnTo>
                  <a:pt x="28330" y="5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öfuðborgarsvæði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32470" y="46760"/>
                </a:moveTo>
                <a:lnTo>
                  <a:pt x="30510" y="48780"/>
                </a:lnTo>
                <a:lnTo>
                  <a:pt x="30410" y="48950"/>
                </a:lnTo>
                <a:lnTo>
                  <a:pt x="30300" y="49250"/>
                </a:lnTo>
                <a:lnTo>
                  <a:pt x="30270" y="49360"/>
                </a:lnTo>
                <a:lnTo>
                  <a:pt x="30260" y="49500"/>
                </a:lnTo>
                <a:lnTo>
                  <a:pt x="30290" y="49620"/>
                </a:lnTo>
                <a:lnTo>
                  <a:pt x="30400" y="50100"/>
                </a:lnTo>
                <a:lnTo>
                  <a:pt x="30330" y="50360"/>
                </a:lnTo>
                <a:lnTo>
                  <a:pt x="30260" y="50570"/>
                </a:lnTo>
                <a:lnTo>
                  <a:pt x="29550" y="52000"/>
                </a:lnTo>
                <a:lnTo>
                  <a:pt x="29210" y="52670"/>
                </a:lnTo>
                <a:lnTo>
                  <a:pt x="29010" y="52960"/>
                </a:lnTo>
                <a:lnTo>
                  <a:pt x="28810" y="53190"/>
                </a:lnTo>
                <a:lnTo>
                  <a:pt x="28770" y="53300"/>
                </a:lnTo>
                <a:lnTo>
                  <a:pt x="28710" y="53600"/>
                </a:lnTo>
                <a:lnTo>
                  <a:pt x="28700" y="53630"/>
                </a:lnTo>
                <a:lnTo>
                  <a:pt x="28650" y="53650"/>
                </a:lnTo>
                <a:lnTo>
                  <a:pt x="28330" y="53640"/>
                </a:lnTo>
                <a:lnTo>
                  <a:pt x="27110" y="53500"/>
                </a:lnTo>
                <a:lnTo>
                  <a:pt x="26040" y="53570"/>
                </a:lnTo>
                <a:lnTo>
                  <a:pt x="25170" y="53610"/>
                </a:lnTo>
                <a:lnTo>
                  <a:pt x="24440" y="52820"/>
                </a:lnTo>
                <a:lnTo>
                  <a:pt x="25130" y="52680"/>
                </a:lnTo>
                <a:lnTo>
                  <a:pt x="25350" y="52530"/>
                </a:lnTo>
                <a:lnTo>
                  <a:pt x="25550" y="52210"/>
                </a:lnTo>
                <a:lnTo>
                  <a:pt x="25620" y="52320"/>
                </a:lnTo>
                <a:lnTo>
                  <a:pt x="25670" y="52340"/>
                </a:lnTo>
                <a:lnTo>
                  <a:pt x="25720" y="52300"/>
                </a:lnTo>
                <a:lnTo>
                  <a:pt x="25770" y="52210"/>
                </a:lnTo>
                <a:lnTo>
                  <a:pt x="25770" y="52090"/>
                </a:lnTo>
                <a:lnTo>
                  <a:pt x="25630" y="51940"/>
                </a:lnTo>
                <a:lnTo>
                  <a:pt x="25430" y="51800"/>
                </a:lnTo>
                <a:lnTo>
                  <a:pt x="25230" y="51740"/>
                </a:lnTo>
                <a:lnTo>
                  <a:pt x="25090" y="51820"/>
                </a:lnTo>
                <a:lnTo>
                  <a:pt x="25180" y="51520"/>
                </a:lnTo>
                <a:lnTo>
                  <a:pt x="25380" y="51370"/>
                </a:lnTo>
                <a:lnTo>
                  <a:pt x="25610" y="51350"/>
                </a:lnTo>
                <a:lnTo>
                  <a:pt x="25770" y="51440"/>
                </a:lnTo>
                <a:lnTo>
                  <a:pt x="25700" y="51460"/>
                </a:lnTo>
                <a:lnTo>
                  <a:pt x="25550" y="51580"/>
                </a:lnTo>
                <a:lnTo>
                  <a:pt x="25700" y="51660"/>
                </a:lnTo>
                <a:lnTo>
                  <a:pt x="25860" y="51680"/>
                </a:lnTo>
                <a:lnTo>
                  <a:pt x="26030" y="51650"/>
                </a:lnTo>
                <a:lnTo>
                  <a:pt x="26170" y="51580"/>
                </a:lnTo>
                <a:lnTo>
                  <a:pt x="26170" y="51440"/>
                </a:lnTo>
                <a:lnTo>
                  <a:pt x="26000" y="51440"/>
                </a:lnTo>
                <a:lnTo>
                  <a:pt x="26110" y="51330"/>
                </a:lnTo>
                <a:lnTo>
                  <a:pt x="26170" y="51310"/>
                </a:lnTo>
                <a:lnTo>
                  <a:pt x="25650" y="50830"/>
                </a:lnTo>
                <a:lnTo>
                  <a:pt x="25380" y="50680"/>
                </a:lnTo>
                <a:lnTo>
                  <a:pt x="25090" y="50660"/>
                </a:lnTo>
                <a:lnTo>
                  <a:pt x="25340" y="50470"/>
                </a:lnTo>
                <a:lnTo>
                  <a:pt x="26580" y="50700"/>
                </a:lnTo>
                <a:lnTo>
                  <a:pt x="26640" y="50770"/>
                </a:lnTo>
                <a:lnTo>
                  <a:pt x="26680" y="50860"/>
                </a:lnTo>
                <a:lnTo>
                  <a:pt x="26730" y="50920"/>
                </a:lnTo>
                <a:lnTo>
                  <a:pt x="26990" y="51070"/>
                </a:lnTo>
                <a:lnTo>
                  <a:pt x="27120" y="51060"/>
                </a:lnTo>
                <a:lnTo>
                  <a:pt x="27240" y="50920"/>
                </a:lnTo>
                <a:lnTo>
                  <a:pt x="27150" y="50940"/>
                </a:lnTo>
                <a:lnTo>
                  <a:pt x="27060" y="50930"/>
                </a:lnTo>
                <a:lnTo>
                  <a:pt x="26980" y="50880"/>
                </a:lnTo>
                <a:lnTo>
                  <a:pt x="26900" y="50790"/>
                </a:lnTo>
                <a:lnTo>
                  <a:pt x="27000" y="50650"/>
                </a:lnTo>
                <a:lnTo>
                  <a:pt x="27060" y="50590"/>
                </a:lnTo>
                <a:lnTo>
                  <a:pt x="27130" y="50530"/>
                </a:lnTo>
                <a:lnTo>
                  <a:pt x="26960" y="50410"/>
                </a:lnTo>
                <a:lnTo>
                  <a:pt x="27170" y="50320"/>
                </a:lnTo>
                <a:lnTo>
                  <a:pt x="27460" y="50420"/>
                </a:lnTo>
                <a:lnTo>
                  <a:pt x="27570" y="50410"/>
                </a:lnTo>
                <a:lnTo>
                  <a:pt x="27740" y="50410"/>
                </a:lnTo>
                <a:lnTo>
                  <a:pt x="27910" y="50030"/>
                </a:lnTo>
                <a:lnTo>
                  <a:pt x="27630" y="50190"/>
                </a:lnTo>
                <a:lnTo>
                  <a:pt x="27480" y="50210"/>
                </a:lnTo>
                <a:lnTo>
                  <a:pt x="27410" y="50090"/>
                </a:lnTo>
                <a:lnTo>
                  <a:pt x="27470" y="49860"/>
                </a:lnTo>
                <a:lnTo>
                  <a:pt x="27600" y="49750"/>
                </a:lnTo>
                <a:lnTo>
                  <a:pt x="27860" y="49620"/>
                </a:lnTo>
                <a:lnTo>
                  <a:pt x="27690" y="49510"/>
                </a:lnTo>
                <a:lnTo>
                  <a:pt x="27440" y="49480"/>
                </a:lnTo>
                <a:lnTo>
                  <a:pt x="27190" y="49520"/>
                </a:lnTo>
                <a:lnTo>
                  <a:pt x="27010" y="49620"/>
                </a:lnTo>
                <a:lnTo>
                  <a:pt x="27060" y="49300"/>
                </a:lnTo>
                <a:lnTo>
                  <a:pt x="26970" y="49150"/>
                </a:lnTo>
                <a:lnTo>
                  <a:pt x="26800" y="49110"/>
                </a:lnTo>
                <a:lnTo>
                  <a:pt x="26570" y="49120"/>
                </a:lnTo>
                <a:lnTo>
                  <a:pt x="26490" y="49150"/>
                </a:lnTo>
                <a:lnTo>
                  <a:pt x="26420" y="49200"/>
                </a:lnTo>
                <a:lnTo>
                  <a:pt x="26360" y="49290"/>
                </a:lnTo>
                <a:lnTo>
                  <a:pt x="26050" y="49230"/>
                </a:lnTo>
                <a:lnTo>
                  <a:pt x="26300" y="49020"/>
                </a:lnTo>
                <a:lnTo>
                  <a:pt x="26380" y="48860"/>
                </a:lnTo>
                <a:lnTo>
                  <a:pt x="26330" y="48580"/>
                </a:lnTo>
                <a:lnTo>
                  <a:pt x="26490" y="48470"/>
                </a:lnTo>
                <a:lnTo>
                  <a:pt x="26840" y="48220"/>
                </a:lnTo>
                <a:lnTo>
                  <a:pt x="27090" y="47940"/>
                </a:lnTo>
                <a:lnTo>
                  <a:pt x="27270" y="47620"/>
                </a:lnTo>
                <a:lnTo>
                  <a:pt x="27410" y="47230"/>
                </a:lnTo>
                <a:lnTo>
                  <a:pt x="27490" y="47110"/>
                </a:lnTo>
                <a:lnTo>
                  <a:pt x="27630" y="47030"/>
                </a:lnTo>
                <a:lnTo>
                  <a:pt x="27810" y="46980"/>
                </a:lnTo>
                <a:lnTo>
                  <a:pt x="28170" y="47040"/>
                </a:lnTo>
                <a:lnTo>
                  <a:pt x="28330" y="47040"/>
                </a:lnTo>
                <a:lnTo>
                  <a:pt x="28160" y="46970"/>
                </a:lnTo>
                <a:lnTo>
                  <a:pt x="28090" y="46900"/>
                </a:lnTo>
                <a:lnTo>
                  <a:pt x="28030" y="46900"/>
                </a:lnTo>
                <a:lnTo>
                  <a:pt x="28360" y="46610"/>
                </a:lnTo>
                <a:lnTo>
                  <a:pt x="28540" y="46530"/>
                </a:lnTo>
                <a:lnTo>
                  <a:pt x="28740" y="46500"/>
                </a:lnTo>
                <a:lnTo>
                  <a:pt x="29870" y="46800"/>
                </a:lnTo>
                <a:lnTo>
                  <a:pt x="30060" y="46760"/>
                </a:lnTo>
                <a:lnTo>
                  <a:pt x="30200" y="46530"/>
                </a:lnTo>
                <a:lnTo>
                  <a:pt x="30720" y="46360"/>
                </a:lnTo>
                <a:lnTo>
                  <a:pt x="31480" y="46320"/>
                </a:lnTo>
                <a:lnTo>
                  <a:pt x="31810" y="46110"/>
                </a:lnTo>
                <a:lnTo>
                  <a:pt x="31910" y="46090"/>
                </a:lnTo>
                <a:lnTo>
                  <a:pt x="32280" y="46160"/>
                </a:lnTo>
                <a:lnTo>
                  <a:pt x="32360" y="46200"/>
                </a:lnTo>
                <a:lnTo>
                  <a:pt x="32470" y="46290"/>
                </a:lnTo>
                <a:lnTo>
                  <a:pt x="32500" y="46340"/>
                </a:lnTo>
                <a:lnTo>
                  <a:pt x="32520" y="46430"/>
                </a:lnTo>
                <a:lnTo>
                  <a:pt x="32500" y="46500"/>
                </a:lnTo>
                <a:lnTo>
                  <a:pt x="3247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est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42130" y="38360"/>
                </a:moveTo>
                <a:lnTo>
                  <a:pt x="42010" y="38820"/>
                </a:lnTo>
                <a:lnTo>
                  <a:pt x="41990" y="38930"/>
                </a:lnTo>
                <a:lnTo>
                  <a:pt x="41990" y="39060"/>
                </a:lnTo>
                <a:lnTo>
                  <a:pt x="42010" y="39350"/>
                </a:lnTo>
                <a:lnTo>
                  <a:pt x="42020" y="39580"/>
                </a:lnTo>
                <a:lnTo>
                  <a:pt x="42000" y="39730"/>
                </a:lnTo>
                <a:lnTo>
                  <a:pt x="41960" y="39870"/>
                </a:lnTo>
                <a:lnTo>
                  <a:pt x="41930" y="39940"/>
                </a:lnTo>
                <a:lnTo>
                  <a:pt x="41800" y="40120"/>
                </a:lnTo>
                <a:lnTo>
                  <a:pt x="41570" y="40350"/>
                </a:lnTo>
                <a:lnTo>
                  <a:pt x="39350" y="41400"/>
                </a:lnTo>
                <a:lnTo>
                  <a:pt x="36760" y="43080"/>
                </a:lnTo>
                <a:lnTo>
                  <a:pt x="35430" y="43560"/>
                </a:lnTo>
                <a:lnTo>
                  <a:pt x="35230" y="43710"/>
                </a:lnTo>
                <a:lnTo>
                  <a:pt x="34280" y="44850"/>
                </a:lnTo>
                <a:lnTo>
                  <a:pt x="33060" y="46000"/>
                </a:lnTo>
                <a:lnTo>
                  <a:pt x="32470" y="46760"/>
                </a:lnTo>
                <a:lnTo>
                  <a:pt x="32500" y="46500"/>
                </a:lnTo>
                <a:lnTo>
                  <a:pt x="32520" y="46430"/>
                </a:lnTo>
                <a:lnTo>
                  <a:pt x="32500" y="46340"/>
                </a:lnTo>
                <a:lnTo>
                  <a:pt x="32470" y="46290"/>
                </a:lnTo>
                <a:lnTo>
                  <a:pt x="32360" y="46200"/>
                </a:lnTo>
                <a:lnTo>
                  <a:pt x="32280" y="46160"/>
                </a:lnTo>
                <a:lnTo>
                  <a:pt x="31910" y="46090"/>
                </a:lnTo>
                <a:lnTo>
                  <a:pt x="31810" y="46110"/>
                </a:lnTo>
                <a:lnTo>
                  <a:pt x="31480" y="46320"/>
                </a:lnTo>
                <a:lnTo>
                  <a:pt x="30720" y="46360"/>
                </a:lnTo>
                <a:lnTo>
                  <a:pt x="30200" y="46530"/>
                </a:lnTo>
                <a:lnTo>
                  <a:pt x="30290" y="46380"/>
                </a:lnTo>
                <a:lnTo>
                  <a:pt x="29920" y="46590"/>
                </a:lnTo>
                <a:lnTo>
                  <a:pt x="29720" y="46500"/>
                </a:lnTo>
                <a:lnTo>
                  <a:pt x="29720" y="46380"/>
                </a:lnTo>
                <a:lnTo>
                  <a:pt x="29800" y="46380"/>
                </a:lnTo>
                <a:lnTo>
                  <a:pt x="29870" y="46350"/>
                </a:lnTo>
                <a:lnTo>
                  <a:pt x="30000" y="46250"/>
                </a:lnTo>
                <a:lnTo>
                  <a:pt x="30010" y="46160"/>
                </a:lnTo>
                <a:lnTo>
                  <a:pt x="29990" y="46140"/>
                </a:lnTo>
                <a:lnTo>
                  <a:pt x="29970" y="46140"/>
                </a:lnTo>
                <a:lnTo>
                  <a:pt x="29950" y="46120"/>
                </a:lnTo>
                <a:lnTo>
                  <a:pt x="30000" y="46120"/>
                </a:lnTo>
                <a:lnTo>
                  <a:pt x="28500" y="46020"/>
                </a:lnTo>
                <a:lnTo>
                  <a:pt x="27800" y="46190"/>
                </a:lnTo>
                <a:lnTo>
                  <a:pt x="27180" y="46760"/>
                </a:lnTo>
                <a:lnTo>
                  <a:pt x="27150" y="46830"/>
                </a:lnTo>
                <a:lnTo>
                  <a:pt x="27120" y="46940"/>
                </a:lnTo>
                <a:lnTo>
                  <a:pt x="27080" y="47050"/>
                </a:lnTo>
                <a:lnTo>
                  <a:pt x="27010" y="47160"/>
                </a:lnTo>
                <a:lnTo>
                  <a:pt x="26940" y="47210"/>
                </a:lnTo>
                <a:lnTo>
                  <a:pt x="26780" y="47270"/>
                </a:lnTo>
                <a:lnTo>
                  <a:pt x="26700" y="47270"/>
                </a:lnTo>
                <a:lnTo>
                  <a:pt x="26570" y="47320"/>
                </a:lnTo>
                <a:lnTo>
                  <a:pt x="26200" y="47600"/>
                </a:lnTo>
                <a:lnTo>
                  <a:pt x="26080" y="47750"/>
                </a:lnTo>
                <a:lnTo>
                  <a:pt x="25770" y="48030"/>
                </a:lnTo>
                <a:lnTo>
                  <a:pt x="25380" y="47970"/>
                </a:lnTo>
                <a:lnTo>
                  <a:pt x="24640" y="47690"/>
                </a:lnTo>
                <a:lnTo>
                  <a:pt x="24640" y="47550"/>
                </a:lnTo>
                <a:lnTo>
                  <a:pt x="24990" y="47340"/>
                </a:lnTo>
                <a:lnTo>
                  <a:pt x="25320" y="47030"/>
                </a:lnTo>
                <a:lnTo>
                  <a:pt x="25590" y="46640"/>
                </a:lnTo>
                <a:lnTo>
                  <a:pt x="25770" y="46530"/>
                </a:lnTo>
                <a:lnTo>
                  <a:pt x="25950" y="46640"/>
                </a:lnTo>
                <a:lnTo>
                  <a:pt x="26100" y="46470"/>
                </a:lnTo>
                <a:lnTo>
                  <a:pt x="26460" y="46360"/>
                </a:lnTo>
                <a:lnTo>
                  <a:pt x="26620" y="46250"/>
                </a:lnTo>
                <a:lnTo>
                  <a:pt x="25890" y="46170"/>
                </a:lnTo>
                <a:lnTo>
                  <a:pt x="25660" y="46250"/>
                </a:lnTo>
                <a:lnTo>
                  <a:pt x="25500" y="46360"/>
                </a:lnTo>
                <a:lnTo>
                  <a:pt x="25370" y="46400"/>
                </a:lnTo>
                <a:lnTo>
                  <a:pt x="25250" y="46300"/>
                </a:lnTo>
                <a:lnTo>
                  <a:pt x="25090" y="45970"/>
                </a:lnTo>
                <a:lnTo>
                  <a:pt x="25200" y="45800"/>
                </a:lnTo>
                <a:lnTo>
                  <a:pt x="25220" y="45570"/>
                </a:lnTo>
                <a:lnTo>
                  <a:pt x="25230" y="45300"/>
                </a:lnTo>
                <a:lnTo>
                  <a:pt x="25290" y="45000"/>
                </a:lnTo>
                <a:lnTo>
                  <a:pt x="25340" y="44980"/>
                </a:lnTo>
                <a:lnTo>
                  <a:pt x="25410" y="45040"/>
                </a:lnTo>
                <a:lnTo>
                  <a:pt x="25470" y="45040"/>
                </a:lnTo>
                <a:lnTo>
                  <a:pt x="25510" y="44710"/>
                </a:lnTo>
                <a:lnTo>
                  <a:pt x="25550" y="44560"/>
                </a:lnTo>
                <a:lnTo>
                  <a:pt x="25660" y="44290"/>
                </a:lnTo>
                <a:lnTo>
                  <a:pt x="25670" y="44090"/>
                </a:lnTo>
                <a:lnTo>
                  <a:pt x="25880" y="43900"/>
                </a:lnTo>
                <a:lnTo>
                  <a:pt x="26810" y="43410"/>
                </a:lnTo>
                <a:lnTo>
                  <a:pt x="27300" y="43370"/>
                </a:lnTo>
                <a:lnTo>
                  <a:pt x="27260" y="43190"/>
                </a:lnTo>
                <a:lnTo>
                  <a:pt x="27180" y="43100"/>
                </a:lnTo>
                <a:lnTo>
                  <a:pt x="27080" y="43070"/>
                </a:lnTo>
                <a:lnTo>
                  <a:pt x="26960" y="43090"/>
                </a:lnTo>
                <a:lnTo>
                  <a:pt x="26960" y="42970"/>
                </a:lnTo>
                <a:lnTo>
                  <a:pt x="27110" y="42830"/>
                </a:lnTo>
                <a:lnTo>
                  <a:pt x="27420" y="42400"/>
                </a:lnTo>
                <a:lnTo>
                  <a:pt x="27700" y="42270"/>
                </a:lnTo>
                <a:lnTo>
                  <a:pt x="27830" y="42110"/>
                </a:lnTo>
                <a:lnTo>
                  <a:pt x="27910" y="42040"/>
                </a:lnTo>
                <a:lnTo>
                  <a:pt x="28020" y="42020"/>
                </a:lnTo>
                <a:lnTo>
                  <a:pt x="28370" y="42040"/>
                </a:lnTo>
                <a:lnTo>
                  <a:pt x="28340" y="42390"/>
                </a:lnTo>
                <a:lnTo>
                  <a:pt x="28500" y="42440"/>
                </a:lnTo>
                <a:lnTo>
                  <a:pt x="28710" y="42450"/>
                </a:lnTo>
                <a:lnTo>
                  <a:pt x="28820" y="42640"/>
                </a:lnTo>
                <a:lnTo>
                  <a:pt x="28930" y="42790"/>
                </a:lnTo>
                <a:lnTo>
                  <a:pt x="29610" y="42830"/>
                </a:lnTo>
                <a:lnTo>
                  <a:pt x="29480" y="42720"/>
                </a:lnTo>
                <a:lnTo>
                  <a:pt x="29190" y="42750"/>
                </a:lnTo>
                <a:lnTo>
                  <a:pt x="29040" y="42710"/>
                </a:lnTo>
                <a:lnTo>
                  <a:pt x="28930" y="42580"/>
                </a:lnTo>
                <a:lnTo>
                  <a:pt x="28740" y="42280"/>
                </a:lnTo>
                <a:lnTo>
                  <a:pt x="28590" y="42190"/>
                </a:lnTo>
                <a:lnTo>
                  <a:pt x="28930" y="42040"/>
                </a:lnTo>
                <a:lnTo>
                  <a:pt x="28930" y="41920"/>
                </a:lnTo>
                <a:lnTo>
                  <a:pt x="28080" y="41920"/>
                </a:lnTo>
                <a:lnTo>
                  <a:pt x="28080" y="41780"/>
                </a:lnTo>
                <a:lnTo>
                  <a:pt x="28550" y="41490"/>
                </a:lnTo>
                <a:lnTo>
                  <a:pt x="28710" y="41330"/>
                </a:lnTo>
                <a:lnTo>
                  <a:pt x="28840" y="41290"/>
                </a:lnTo>
                <a:lnTo>
                  <a:pt x="29490" y="41400"/>
                </a:lnTo>
                <a:lnTo>
                  <a:pt x="29490" y="41260"/>
                </a:lnTo>
                <a:lnTo>
                  <a:pt x="28850" y="41120"/>
                </a:lnTo>
                <a:lnTo>
                  <a:pt x="28650" y="41120"/>
                </a:lnTo>
                <a:lnTo>
                  <a:pt x="28120" y="41620"/>
                </a:lnTo>
                <a:lnTo>
                  <a:pt x="27910" y="41650"/>
                </a:lnTo>
                <a:lnTo>
                  <a:pt x="27910" y="41520"/>
                </a:lnTo>
                <a:lnTo>
                  <a:pt x="28130" y="41310"/>
                </a:lnTo>
                <a:lnTo>
                  <a:pt x="28210" y="41170"/>
                </a:lnTo>
                <a:lnTo>
                  <a:pt x="28260" y="40980"/>
                </a:lnTo>
                <a:lnTo>
                  <a:pt x="27930" y="41340"/>
                </a:lnTo>
                <a:lnTo>
                  <a:pt x="27830" y="41400"/>
                </a:lnTo>
                <a:lnTo>
                  <a:pt x="27760" y="41500"/>
                </a:lnTo>
                <a:lnTo>
                  <a:pt x="27700" y="41940"/>
                </a:lnTo>
                <a:lnTo>
                  <a:pt x="27600" y="42040"/>
                </a:lnTo>
                <a:lnTo>
                  <a:pt x="27520" y="42100"/>
                </a:lnTo>
                <a:lnTo>
                  <a:pt x="27180" y="42440"/>
                </a:lnTo>
                <a:lnTo>
                  <a:pt x="26750" y="42600"/>
                </a:lnTo>
                <a:lnTo>
                  <a:pt x="26620" y="42710"/>
                </a:lnTo>
                <a:lnTo>
                  <a:pt x="26670" y="42970"/>
                </a:lnTo>
                <a:lnTo>
                  <a:pt x="26430" y="42890"/>
                </a:lnTo>
                <a:lnTo>
                  <a:pt x="26200" y="42950"/>
                </a:lnTo>
                <a:lnTo>
                  <a:pt x="25720" y="43370"/>
                </a:lnTo>
                <a:lnTo>
                  <a:pt x="25520" y="43600"/>
                </a:lnTo>
                <a:lnTo>
                  <a:pt x="25390" y="43680"/>
                </a:lnTo>
                <a:lnTo>
                  <a:pt x="25260" y="43630"/>
                </a:lnTo>
                <a:lnTo>
                  <a:pt x="25170" y="43440"/>
                </a:lnTo>
                <a:lnTo>
                  <a:pt x="25180" y="43250"/>
                </a:lnTo>
                <a:lnTo>
                  <a:pt x="25320" y="42830"/>
                </a:lnTo>
                <a:lnTo>
                  <a:pt x="25150" y="42890"/>
                </a:lnTo>
                <a:lnTo>
                  <a:pt x="25070" y="43100"/>
                </a:lnTo>
                <a:lnTo>
                  <a:pt x="25040" y="43390"/>
                </a:lnTo>
                <a:lnTo>
                  <a:pt x="25040" y="43690"/>
                </a:lnTo>
                <a:lnTo>
                  <a:pt x="25010" y="43780"/>
                </a:lnTo>
                <a:lnTo>
                  <a:pt x="24810" y="44150"/>
                </a:lnTo>
                <a:lnTo>
                  <a:pt x="24780" y="44320"/>
                </a:lnTo>
                <a:lnTo>
                  <a:pt x="24780" y="44460"/>
                </a:lnTo>
                <a:lnTo>
                  <a:pt x="24770" y="44570"/>
                </a:lnTo>
                <a:lnTo>
                  <a:pt x="24700" y="44680"/>
                </a:lnTo>
                <a:lnTo>
                  <a:pt x="24400" y="44680"/>
                </a:lnTo>
                <a:lnTo>
                  <a:pt x="24360" y="44750"/>
                </a:lnTo>
                <a:lnTo>
                  <a:pt x="24330" y="44820"/>
                </a:lnTo>
                <a:lnTo>
                  <a:pt x="24260" y="44880"/>
                </a:lnTo>
                <a:lnTo>
                  <a:pt x="24180" y="44920"/>
                </a:lnTo>
                <a:lnTo>
                  <a:pt x="24110" y="44930"/>
                </a:lnTo>
                <a:lnTo>
                  <a:pt x="23980" y="44870"/>
                </a:lnTo>
                <a:lnTo>
                  <a:pt x="23830" y="44700"/>
                </a:lnTo>
                <a:lnTo>
                  <a:pt x="23700" y="44450"/>
                </a:lnTo>
                <a:lnTo>
                  <a:pt x="23630" y="44150"/>
                </a:lnTo>
                <a:lnTo>
                  <a:pt x="23550" y="44260"/>
                </a:lnTo>
                <a:lnTo>
                  <a:pt x="23490" y="44340"/>
                </a:lnTo>
                <a:lnTo>
                  <a:pt x="23420" y="44380"/>
                </a:lnTo>
                <a:lnTo>
                  <a:pt x="23340" y="44410"/>
                </a:lnTo>
                <a:lnTo>
                  <a:pt x="23460" y="44170"/>
                </a:lnTo>
                <a:lnTo>
                  <a:pt x="23560" y="43870"/>
                </a:lnTo>
                <a:lnTo>
                  <a:pt x="23600" y="43580"/>
                </a:lnTo>
                <a:lnTo>
                  <a:pt x="23510" y="43370"/>
                </a:lnTo>
                <a:lnTo>
                  <a:pt x="23550" y="43340"/>
                </a:lnTo>
                <a:lnTo>
                  <a:pt x="23630" y="43230"/>
                </a:lnTo>
                <a:lnTo>
                  <a:pt x="23560" y="43160"/>
                </a:lnTo>
                <a:lnTo>
                  <a:pt x="23500" y="43110"/>
                </a:lnTo>
                <a:lnTo>
                  <a:pt x="23420" y="43090"/>
                </a:lnTo>
                <a:lnTo>
                  <a:pt x="23340" y="43090"/>
                </a:lnTo>
                <a:lnTo>
                  <a:pt x="23380" y="43030"/>
                </a:lnTo>
                <a:lnTo>
                  <a:pt x="23460" y="42830"/>
                </a:lnTo>
                <a:lnTo>
                  <a:pt x="23460" y="42710"/>
                </a:lnTo>
                <a:lnTo>
                  <a:pt x="23080" y="43000"/>
                </a:lnTo>
                <a:lnTo>
                  <a:pt x="22850" y="43110"/>
                </a:lnTo>
                <a:lnTo>
                  <a:pt x="22670" y="43090"/>
                </a:lnTo>
                <a:lnTo>
                  <a:pt x="22520" y="42860"/>
                </a:lnTo>
                <a:lnTo>
                  <a:pt x="22460" y="42540"/>
                </a:lnTo>
                <a:lnTo>
                  <a:pt x="22490" y="42240"/>
                </a:lnTo>
                <a:lnTo>
                  <a:pt x="22610" y="42040"/>
                </a:lnTo>
                <a:lnTo>
                  <a:pt x="22610" y="41920"/>
                </a:lnTo>
                <a:lnTo>
                  <a:pt x="22470" y="41900"/>
                </a:lnTo>
                <a:lnTo>
                  <a:pt x="22360" y="41750"/>
                </a:lnTo>
                <a:lnTo>
                  <a:pt x="22290" y="41590"/>
                </a:lnTo>
                <a:lnTo>
                  <a:pt x="22250" y="41520"/>
                </a:lnTo>
                <a:lnTo>
                  <a:pt x="22140" y="41460"/>
                </a:lnTo>
                <a:lnTo>
                  <a:pt x="22020" y="41320"/>
                </a:lnTo>
                <a:lnTo>
                  <a:pt x="21910" y="41150"/>
                </a:lnTo>
                <a:lnTo>
                  <a:pt x="21820" y="40980"/>
                </a:lnTo>
                <a:lnTo>
                  <a:pt x="22030" y="41070"/>
                </a:lnTo>
                <a:lnTo>
                  <a:pt x="22240" y="41290"/>
                </a:lnTo>
                <a:lnTo>
                  <a:pt x="22460" y="41430"/>
                </a:lnTo>
                <a:lnTo>
                  <a:pt x="22670" y="41260"/>
                </a:lnTo>
                <a:lnTo>
                  <a:pt x="22500" y="41260"/>
                </a:lnTo>
                <a:lnTo>
                  <a:pt x="22550" y="41040"/>
                </a:lnTo>
                <a:lnTo>
                  <a:pt x="22620" y="40890"/>
                </a:lnTo>
                <a:lnTo>
                  <a:pt x="22720" y="40800"/>
                </a:lnTo>
                <a:lnTo>
                  <a:pt x="22830" y="40730"/>
                </a:lnTo>
                <a:lnTo>
                  <a:pt x="22750" y="40620"/>
                </a:lnTo>
                <a:lnTo>
                  <a:pt x="22720" y="40600"/>
                </a:lnTo>
                <a:lnTo>
                  <a:pt x="22720" y="40470"/>
                </a:lnTo>
                <a:lnTo>
                  <a:pt x="23670" y="39980"/>
                </a:lnTo>
                <a:lnTo>
                  <a:pt x="23910" y="39680"/>
                </a:lnTo>
                <a:lnTo>
                  <a:pt x="23910" y="39550"/>
                </a:lnTo>
                <a:lnTo>
                  <a:pt x="23400" y="39990"/>
                </a:lnTo>
                <a:lnTo>
                  <a:pt x="23130" y="40140"/>
                </a:lnTo>
                <a:lnTo>
                  <a:pt x="22860" y="40190"/>
                </a:lnTo>
                <a:lnTo>
                  <a:pt x="22640" y="40340"/>
                </a:lnTo>
                <a:lnTo>
                  <a:pt x="22390" y="40610"/>
                </a:lnTo>
                <a:lnTo>
                  <a:pt x="22150" y="40780"/>
                </a:lnTo>
                <a:lnTo>
                  <a:pt x="21990" y="40600"/>
                </a:lnTo>
                <a:lnTo>
                  <a:pt x="22100" y="40520"/>
                </a:lnTo>
                <a:lnTo>
                  <a:pt x="22330" y="40190"/>
                </a:lnTo>
                <a:lnTo>
                  <a:pt x="22490" y="40020"/>
                </a:lnTo>
                <a:lnTo>
                  <a:pt x="22590" y="39880"/>
                </a:lnTo>
                <a:lnTo>
                  <a:pt x="22670" y="39680"/>
                </a:lnTo>
                <a:lnTo>
                  <a:pt x="22610" y="39550"/>
                </a:lnTo>
                <a:lnTo>
                  <a:pt x="22680" y="39510"/>
                </a:lnTo>
                <a:lnTo>
                  <a:pt x="22730" y="39460"/>
                </a:lnTo>
                <a:lnTo>
                  <a:pt x="22830" y="39280"/>
                </a:lnTo>
                <a:lnTo>
                  <a:pt x="22650" y="39060"/>
                </a:lnTo>
                <a:lnTo>
                  <a:pt x="22400" y="38990"/>
                </a:lnTo>
                <a:lnTo>
                  <a:pt x="21870" y="39020"/>
                </a:lnTo>
                <a:lnTo>
                  <a:pt x="21990" y="38750"/>
                </a:lnTo>
                <a:lnTo>
                  <a:pt x="21820" y="38750"/>
                </a:lnTo>
                <a:lnTo>
                  <a:pt x="21880" y="38560"/>
                </a:lnTo>
                <a:lnTo>
                  <a:pt x="22030" y="38180"/>
                </a:lnTo>
                <a:lnTo>
                  <a:pt x="22100" y="37950"/>
                </a:lnTo>
                <a:lnTo>
                  <a:pt x="22020" y="37970"/>
                </a:lnTo>
                <a:lnTo>
                  <a:pt x="21940" y="38050"/>
                </a:lnTo>
                <a:lnTo>
                  <a:pt x="21880" y="38180"/>
                </a:lnTo>
                <a:lnTo>
                  <a:pt x="21820" y="38350"/>
                </a:lnTo>
                <a:lnTo>
                  <a:pt x="21770" y="38170"/>
                </a:lnTo>
                <a:lnTo>
                  <a:pt x="21700" y="38090"/>
                </a:lnTo>
                <a:lnTo>
                  <a:pt x="21620" y="38120"/>
                </a:lnTo>
                <a:lnTo>
                  <a:pt x="21540" y="38210"/>
                </a:lnTo>
                <a:lnTo>
                  <a:pt x="21540" y="38350"/>
                </a:lnTo>
                <a:lnTo>
                  <a:pt x="21090" y="38210"/>
                </a:lnTo>
                <a:lnTo>
                  <a:pt x="20960" y="38280"/>
                </a:lnTo>
                <a:lnTo>
                  <a:pt x="20710" y="38550"/>
                </a:lnTo>
                <a:lnTo>
                  <a:pt x="20580" y="38610"/>
                </a:lnTo>
                <a:lnTo>
                  <a:pt x="20580" y="38750"/>
                </a:lnTo>
                <a:lnTo>
                  <a:pt x="20640" y="38770"/>
                </a:lnTo>
                <a:lnTo>
                  <a:pt x="20800" y="38890"/>
                </a:lnTo>
                <a:lnTo>
                  <a:pt x="20040" y="39030"/>
                </a:lnTo>
                <a:lnTo>
                  <a:pt x="19850" y="38890"/>
                </a:lnTo>
                <a:lnTo>
                  <a:pt x="20040" y="38910"/>
                </a:lnTo>
                <a:lnTo>
                  <a:pt x="20140" y="38900"/>
                </a:lnTo>
                <a:lnTo>
                  <a:pt x="20210" y="38820"/>
                </a:lnTo>
                <a:lnTo>
                  <a:pt x="20190" y="38710"/>
                </a:lnTo>
                <a:lnTo>
                  <a:pt x="20100" y="38550"/>
                </a:lnTo>
                <a:lnTo>
                  <a:pt x="20000" y="38410"/>
                </a:lnTo>
                <a:lnTo>
                  <a:pt x="19930" y="38350"/>
                </a:lnTo>
                <a:lnTo>
                  <a:pt x="19050" y="38350"/>
                </a:lnTo>
                <a:lnTo>
                  <a:pt x="19180" y="38490"/>
                </a:lnTo>
                <a:lnTo>
                  <a:pt x="19620" y="38750"/>
                </a:lnTo>
                <a:lnTo>
                  <a:pt x="19620" y="38890"/>
                </a:lnTo>
                <a:lnTo>
                  <a:pt x="19400" y="38880"/>
                </a:lnTo>
                <a:lnTo>
                  <a:pt x="19010" y="38530"/>
                </a:lnTo>
                <a:lnTo>
                  <a:pt x="18770" y="38490"/>
                </a:lnTo>
                <a:lnTo>
                  <a:pt x="18830" y="38490"/>
                </a:lnTo>
                <a:lnTo>
                  <a:pt x="17800" y="38390"/>
                </a:lnTo>
                <a:lnTo>
                  <a:pt x="16810" y="38390"/>
                </a:lnTo>
                <a:lnTo>
                  <a:pt x="15680" y="38310"/>
                </a:lnTo>
                <a:lnTo>
                  <a:pt x="15200" y="37800"/>
                </a:lnTo>
                <a:lnTo>
                  <a:pt x="14740" y="37770"/>
                </a:lnTo>
                <a:lnTo>
                  <a:pt x="13950" y="37950"/>
                </a:lnTo>
                <a:lnTo>
                  <a:pt x="13940" y="38000"/>
                </a:lnTo>
                <a:lnTo>
                  <a:pt x="13800" y="38270"/>
                </a:lnTo>
                <a:lnTo>
                  <a:pt x="13740" y="38350"/>
                </a:lnTo>
                <a:lnTo>
                  <a:pt x="13660" y="38430"/>
                </a:lnTo>
                <a:lnTo>
                  <a:pt x="13560" y="38490"/>
                </a:lnTo>
                <a:lnTo>
                  <a:pt x="13460" y="38510"/>
                </a:lnTo>
                <a:lnTo>
                  <a:pt x="12510" y="38210"/>
                </a:lnTo>
                <a:lnTo>
                  <a:pt x="12590" y="38130"/>
                </a:lnTo>
                <a:lnTo>
                  <a:pt x="12690" y="38080"/>
                </a:lnTo>
                <a:lnTo>
                  <a:pt x="12790" y="38060"/>
                </a:lnTo>
                <a:lnTo>
                  <a:pt x="12660" y="38010"/>
                </a:lnTo>
                <a:lnTo>
                  <a:pt x="12340" y="38180"/>
                </a:lnTo>
                <a:lnTo>
                  <a:pt x="12090" y="38500"/>
                </a:lnTo>
                <a:lnTo>
                  <a:pt x="12060" y="38890"/>
                </a:lnTo>
                <a:lnTo>
                  <a:pt x="11900" y="39340"/>
                </a:lnTo>
                <a:lnTo>
                  <a:pt x="11680" y="39530"/>
                </a:lnTo>
                <a:lnTo>
                  <a:pt x="11070" y="39550"/>
                </a:lnTo>
                <a:lnTo>
                  <a:pt x="10890" y="39600"/>
                </a:lnTo>
                <a:lnTo>
                  <a:pt x="10530" y="39800"/>
                </a:lnTo>
                <a:lnTo>
                  <a:pt x="10360" y="39820"/>
                </a:lnTo>
                <a:lnTo>
                  <a:pt x="9770" y="39470"/>
                </a:lnTo>
                <a:lnTo>
                  <a:pt x="9640" y="39290"/>
                </a:lnTo>
                <a:lnTo>
                  <a:pt x="9520" y="39240"/>
                </a:lnTo>
                <a:lnTo>
                  <a:pt x="9440" y="39150"/>
                </a:lnTo>
                <a:lnTo>
                  <a:pt x="9400" y="38820"/>
                </a:lnTo>
                <a:lnTo>
                  <a:pt x="9360" y="38650"/>
                </a:lnTo>
                <a:lnTo>
                  <a:pt x="9000" y="38080"/>
                </a:lnTo>
                <a:lnTo>
                  <a:pt x="8850" y="37780"/>
                </a:lnTo>
                <a:lnTo>
                  <a:pt x="8730" y="37450"/>
                </a:lnTo>
                <a:lnTo>
                  <a:pt x="8500" y="36630"/>
                </a:lnTo>
                <a:lnTo>
                  <a:pt x="8550" y="36480"/>
                </a:lnTo>
                <a:lnTo>
                  <a:pt x="8720" y="36650"/>
                </a:lnTo>
                <a:lnTo>
                  <a:pt x="8870" y="36580"/>
                </a:lnTo>
                <a:lnTo>
                  <a:pt x="9180" y="36220"/>
                </a:lnTo>
                <a:lnTo>
                  <a:pt x="9340" y="36120"/>
                </a:lnTo>
                <a:lnTo>
                  <a:pt x="10230" y="35860"/>
                </a:lnTo>
                <a:lnTo>
                  <a:pt x="10400" y="35880"/>
                </a:lnTo>
                <a:lnTo>
                  <a:pt x="11070" y="36320"/>
                </a:lnTo>
                <a:lnTo>
                  <a:pt x="11970" y="36480"/>
                </a:lnTo>
                <a:lnTo>
                  <a:pt x="12050" y="36430"/>
                </a:lnTo>
                <a:lnTo>
                  <a:pt x="12200" y="36180"/>
                </a:lnTo>
                <a:lnTo>
                  <a:pt x="12280" y="36100"/>
                </a:lnTo>
                <a:lnTo>
                  <a:pt x="12620" y="36110"/>
                </a:lnTo>
                <a:lnTo>
                  <a:pt x="12700" y="36030"/>
                </a:lnTo>
                <a:lnTo>
                  <a:pt x="13010" y="35550"/>
                </a:lnTo>
                <a:lnTo>
                  <a:pt x="13340" y="35430"/>
                </a:lnTo>
                <a:lnTo>
                  <a:pt x="14090" y="35570"/>
                </a:lnTo>
                <a:lnTo>
                  <a:pt x="14090" y="35420"/>
                </a:lnTo>
                <a:lnTo>
                  <a:pt x="14040" y="35360"/>
                </a:lnTo>
                <a:lnTo>
                  <a:pt x="14020" y="35310"/>
                </a:lnTo>
                <a:lnTo>
                  <a:pt x="14000" y="35240"/>
                </a:lnTo>
                <a:lnTo>
                  <a:pt x="13970" y="35150"/>
                </a:lnTo>
                <a:lnTo>
                  <a:pt x="14320" y="35130"/>
                </a:lnTo>
                <a:lnTo>
                  <a:pt x="14430" y="35230"/>
                </a:lnTo>
                <a:lnTo>
                  <a:pt x="14370" y="35570"/>
                </a:lnTo>
                <a:lnTo>
                  <a:pt x="14480" y="35650"/>
                </a:lnTo>
                <a:lnTo>
                  <a:pt x="14550" y="35540"/>
                </a:lnTo>
                <a:lnTo>
                  <a:pt x="14620" y="35410"/>
                </a:lnTo>
                <a:lnTo>
                  <a:pt x="14710" y="35420"/>
                </a:lnTo>
                <a:lnTo>
                  <a:pt x="14740" y="35610"/>
                </a:lnTo>
                <a:lnTo>
                  <a:pt x="14740" y="35880"/>
                </a:lnTo>
                <a:lnTo>
                  <a:pt x="14780" y="36020"/>
                </a:lnTo>
                <a:lnTo>
                  <a:pt x="14930" y="35820"/>
                </a:lnTo>
                <a:lnTo>
                  <a:pt x="15060" y="35940"/>
                </a:lnTo>
                <a:lnTo>
                  <a:pt x="15210" y="35870"/>
                </a:lnTo>
                <a:lnTo>
                  <a:pt x="15330" y="35680"/>
                </a:lnTo>
                <a:lnTo>
                  <a:pt x="15380" y="35490"/>
                </a:lnTo>
                <a:lnTo>
                  <a:pt x="15350" y="35290"/>
                </a:lnTo>
                <a:lnTo>
                  <a:pt x="15290" y="35040"/>
                </a:lnTo>
                <a:lnTo>
                  <a:pt x="15250" y="34760"/>
                </a:lnTo>
                <a:lnTo>
                  <a:pt x="15270" y="34490"/>
                </a:lnTo>
                <a:lnTo>
                  <a:pt x="15500" y="34180"/>
                </a:lnTo>
                <a:lnTo>
                  <a:pt x="15840" y="34110"/>
                </a:lnTo>
                <a:lnTo>
                  <a:pt x="16510" y="34220"/>
                </a:lnTo>
                <a:lnTo>
                  <a:pt x="16450" y="34440"/>
                </a:lnTo>
                <a:lnTo>
                  <a:pt x="16350" y="34600"/>
                </a:lnTo>
                <a:lnTo>
                  <a:pt x="16110" y="34770"/>
                </a:lnTo>
                <a:lnTo>
                  <a:pt x="16140" y="34840"/>
                </a:lnTo>
                <a:lnTo>
                  <a:pt x="16180" y="35030"/>
                </a:lnTo>
                <a:lnTo>
                  <a:pt x="16080" y="35050"/>
                </a:lnTo>
                <a:lnTo>
                  <a:pt x="16010" y="35130"/>
                </a:lnTo>
                <a:lnTo>
                  <a:pt x="15950" y="35250"/>
                </a:lnTo>
                <a:lnTo>
                  <a:pt x="15890" y="35420"/>
                </a:lnTo>
                <a:lnTo>
                  <a:pt x="16350" y="36100"/>
                </a:lnTo>
                <a:lnTo>
                  <a:pt x="16300" y="35800"/>
                </a:lnTo>
                <a:lnTo>
                  <a:pt x="16290" y="35560"/>
                </a:lnTo>
                <a:lnTo>
                  <a:pt x="16330" y="35350"/>
                </a:lnTo>
                <a:lnTo>
                  <a:pt x="16410" y="35150"/>
                </a:lnTo>
                <a:lnTo>
                  <a:pt x="16460" y="35110"/>
                </a:lnTo>
                <a:lnTo>
                  <a:pt x="16620" y="35080"/>
                </a:lnTo>
                <a:lnTo>
                  <a:pt x="16680" y="35030"/>
                </a:lnTo>
                <a:lnTo>
                  <a:pt x="16740" y="34920"/>
                </a:lnTo>
                <a:lnTo>
                  <a:pt x="16790" y="34670"/>
                </a:lnTo>
                <a:lnTo>
                  <a:pt x="16830" y="34560"/>
                </a:lnTo>
                <a:lnTo>
                  <a:pt x="17050" y="34250"/>
                </a:lnTo>
                <a:lnTo>
                  <a:pt x="17290" y="34230"/>
                </a:lnTo>
                <a:lnTo>
                  <a:pt x="17510" y="34420"/>
                </a:lnTo>
                <a:lnTo>
                  <a:pt x="17700" y="34770"/>
                </a:lnTo>
                <a:lnTo>
                  <a:pt x="17830" y="34560"/>
                </a:lnTo>
                <a:lnTo>
                  <a:pt x="18000" y="34440"/>
                </a:lnTo>
                <a:lnTo>
                  <a:pt x="18510" y="34310"/>
                </a:lnTo>
                <a:lnTo>
                  <a:pt x="19000" y="33970"/>
                </a:lnTo>
                <a:lnTo>
                  <a:pt x="18870" y="33880"/>
                </a:lnTo>
                <a:lnTo>
                  <a:pt x="18270" y="33970"/>
                </a:lnTo>
                <a:lnTo>
                  <a:pt x="18270" y="33820"/>
                </a:lnTo>
                <a:lnTo>
                  <a:pt x="18610" y="33740"/>
                </a:lnTo>
                <a:lnTo>
                  <a:pt x="19230" y="33100"/>
                </a:lnTo>
                <a:lnTo>
                  <a:pt x="19560" y="33020"/>
                </a:lnTo>
                <a:lnTo>
                  <a:pt x="19510" y="33100"/>
                </a:lnTo>
                <a:lnTo>
                  <a:pt x="19450" y="33160"/>
                </a:lnTo>
                <a:lnTo>
                  <a:pt x="19600" y="33200"/>
                </a:lnTo>
                <a:lnTo>
                  <a:pt x="19730" y="33290"/>
                </a:lnTo>
                <a:lnTo>
                  <a:pt x="19720" y="33440"/>
                </a:lnTo>
                <a:lnTo>
                  <a:pt x="19720" y="33470"/>
                </a:lnTo>
                <a:lnTo>
                  <a:pt x="19730" y="33540"/>
                </a:lnTo>
                <a:lnTo>
                  <a:pt x="19620" y="33710"/>
                </a:lnTo>
                <a:lnTo>
                  <a:pt x="19370" y="33850"/>
                </a:lnTo>
                <a:lnTo>
                  <a:pt x="19280" y="33970"/>
                </a:lnTo>
                <a:lnTo>
                  <a:pt x="19390" y="34000"/>
                </a:lnTo>
                <a:lnTo>
                  <a:pt x="19530" y="33990"/>
                </a:lnTo>
                <a:lnTo>
                  <a:pt x="19670" y="33930"/>
                </a:lnTo>
                <a:lnTo>
                  <a:pt x="19790" y="33820"/>
                </a:lnTo>
                <a:lnTo>
                  <a:pt x="19840" y="34200"/>
                </a:lnTo>
                <a:lnTo>
                  <a:pt x="19910" y="34360"/>
                </a:lnTo>
                <a:lnTo>
                  <a:pt x="20180" y="34490"/>
                </a:lnTo>
                <a:lnTo>
                  <a:pt x="20550" y="34830"/>
                </a:lnTo>
                <a:lnTo>
                  <a:pt x="20690" y="34890"/>
                </a:lnTo>
                <a:lnTo>
                  <a:pt x="20690" y="34770"/>
                </a:lnTo>
                <a:lnTo>
                  <a:pt x="20590" y="34700"/>
                </a:lnTo>
                <a:lnTo>
                  <a:pt x="20500" y="34580"/>
                </a:lnTo>
                <a:lnTo>
                  <a:pt x="20290" y="34220"/>
                </a:lnTo>
                <a:lnTo>
                  <a:pt x="20520" y="33920"/>
                </a:lnTo>
                <a:lnTo>
                  <a:pt x="20640" y="33830"/>
                </a:lnTo>
                <a:lnTo>
                  <a:pt x="20800" y="33820"/>
                </a:lnTo>
                <a:lnTo>
                  <a:pt x="20820" y="33560"/>
                </a:lnTo>
                <a:lnTo>
                  <a:pt x="20970" y="33490"/>
                </a:lnTo>
                <a:lnTo>
                  <a:pt x="21660" y="33520"/>
                </a:lnTo>
                <a:lnTo>
                  <a:pt x="22340" y="33360"/>
                </a:lnTo>
                <a:lnTo>
                  <a:pt x="23450" y="33580"/>
                </a:lnTo>
                <a:lnTo>
                  <a:pt x="24190" y="33970"/>
                </a:lnTo>
                <a:lnTo>
                  <a:pt x="24270" y="33920"/>
                </a:lnTo>
                <a:lnTo>
                  <a:pt x="24400" y="33740"/>
                </a:lnTo>
                <a:lnTo>
                  <a:pt x="24470" y="33690"/>
                </a:lnTo>
                <a:lnTo>
                  <a:pt x="25090" y="33690"/>
                </a:lnTo>
                <a:lnTo>
                  <a:pt x="25260" y="33770"/>
                </a:lnTo>
                <a:lnTo>
                  <a:pt x="25440" y="33910"/>
                </a:lnTo>
                <a:lnTo>
                  <a:pt x="25610" y="33970"/>
                </a:lnTo>
                <a:lnTo>
                  <a:pt x="25630" y="33950"/>
                </a:lnTo>
                <a:lnTo>
                  <a:pt x="25770" y="33820"/>
                </a:lnTo>
                <a:lnTo>
                  <a:pt x="25980" y="33970"/>
                </a:lnTo>
                <a:lnTo>
                  <a:pt x="26900" y="33820"/>
                </a:lnTo>
                <a:lnTo>
                  <a:pt x="27120" y="33640"/>
                </a:lnTo>
                <a:lnTo>
                  <a:pt x="27120" y="33390"/>
                </a:lnTo>
                <a:lnTo>
                  <a:pt x="26980" y="33200"/>
                </a:lnTo>
                <a:lnTo>
                  <a:pt x="26730" y="33160"/>
                </a:lnTo>
                <a:lnTo>
                  <a:pt x="26810" y="32900"/>
                </a:lnTo>
                <a:lnTo>
                  <a:pt x="26910" y="32810"/>
                </a:lnTo>
                <a:lnTo>
                  <a:pt x="27030" y="32760"/>
                </a:lnTo>
                <a:lnTo>
                  <a:pt x="27180" y="32620"/>
                </a:lnTo>
                <a:lnTo>
                  <a:pt x="27280" y="32400"/>
                </a:lnTo>
                <a:lnTo>
                  <a:pt x="27630" y="31400"/>
                </a:lnTo>
                <a:lnTo>
                  <a:pt x="27660" y="30720"/>
                </a:lnTo>
                <a:lnTo>
                  <a:pt x="27390" y="30440"/>
                </a:lnTo>
                <a:lnTo>
                  <a:pt x="27040" y="30470"/>
                </a:lnTo>
                <a:lnTo>
                  <a:pt x="26780" y="30740"/>
                </a:lnTo>
                <a:lnTo>
                  <a:pt x="26780" y="30870"/>
                </a:lnTo>
                <a:lnTo>
                  <a:pt x="26840" y="30870"/>
                </a:lnTo>
                <a:lnTo>
                  <a:pt x="26840" y="31020"/>
                </a:lnTo>
                <a:lnTo>
                  <a:pt x="25600" y="32090"/>
                </a:lnTo>
                <a:lnTo>
                  <a:pt x="25190" y="32260"/>
                </a:lnTo>
                <a:lnTo>
                  <a:pt x="22840" y="31800"/>
                </a:lnTo>
                <a:lnTo>
                  <a:pt x="22250" y="31310"/>
                </a:lnTo>
                <a:lnTo>
                  <a:pt x="22160" y="31270"/>
                </a:lnTo>
                <a:lnTo>
                  <a:pt x="22120" y="31290"/>
                </a:lnTo>
                <a:lnTo>
                  <a:pt x="22000" y="31370"/>
                </a:lnTo>
                <a:lnTo>
                  <a:pt x="21250" y="31490"/>
                </a:lnTo>
                <a:lnTo>
                  <a:pt x="21030" y="31400"/>
                </a:lnTo>
                <a:lnTo>
                  <a:pt x="20870" y="31200"/>
                </a:lnTo>
                <a:lnTo>
                  <a:pt x="21000" y="31120"/>
                </a:lnTo>
                <a:lnTo>
                  <a:pt x="21240" y="31040"/>
                </a:lnTo>
                <a:lnTo>
                  <a:pt x="21430" y="30870"/>
                </a:lnTo>
                <a:lnTo>
                  <a:pt x="21490" y="30970"/>
                </a:lnTo>
                <a:lnTo>
                  <a:pt x="21550" y="31020"/>
                </a:lnTo>
                <a:lnTo>
                  <a:pt x="21700" y="31020"/>
                </a:lnTo>
                <a:lnTo>
                  <a:pt x="21700" y="30870"/>
                </a:lnTo>
                <a:lnTo>
                  <a:pt x="21520" y="30740"/>
                </a:lnTo>
                <a:lnTo>
                  <a:pt x="21310" y="30710"/>
                </a:lnTo>
                <a:lnTo>
                  <a:pt x="20920" y="30870"/>
                </a:lnTo>
                <a:lnTo>
                  <a:pt x="21000" y="30580"/>
                </a:lnTo>
                <a:lnTo>
                  <a:pt x="21150" y="30300"/>
                </a:lnTo>
                <a:lnTo>
                  <a:pt x="21430" y="29930"/>
                </a:lnTo>
                <a:lnTo>
                  <a:pt x="21810" y="29750"/>
                </a:lnTo>
                <a:lnTo>
                  <a:pt x="21960" y="29580"/>
                </a:lnTo>
                <a:lnTo>
                  <a:pt x="21930" y="29260"/>
                </a:lnTo>
                <a:lnTo>
                  <a:pt x="22050" y="29210"/>
                </a:lnTo>
                <a:lnTo>
                  <a:pt x="22350" y="29260"/>
                </a:lnTo>
                <a:lnTo>
                  <a:pt x="22430" y="29180"/>
                </a:lnTo>
                <a:lnTo>
                  <a:pt x="22670" y="28710"/>
                </a:lnTo>
                <a:lnTo>
                  <a:pt x="22890" y="28540"/>
                </a:lnTo>
                <a:lnTo>
                  <a:pt x="23810" y="28280"/>
                </a:lnTo>
                <a:lnTo>
                  <a:pt x="24580" y="27670"/>
                </a:lnTo>
                <a:lnTo>
                  <a:pt x="24880" y="27300"/>
                </a:lnTo>
                <a:lnTo>
                  <a:pt x="25410" y="27020"/>
                </a:lnTo>
                <a:lnTo>
                  <a:pt x="25600" y="26810"/>
                </a:lnTo>
                <a:lnTo>
                  <a:pt x="25580" y="26790"/>
                </a:lnTo>
                <a:lnTo>
                  <a:pt x="25560" y="26790"/>
                </a:lnTo>
                <a:lnTo>
                  <a:pt x="25550" y="26780"/>
                </a:lnTo>
                <a:lnTo>
                  <a:pt x="25550" y="26690"/>
                </a:lnTo>
                <a:lnTo>
                  <a:pt x="25670" y="26700"/>
                </a:lnTo>
                <a:lnTo>
                  <a:pt x="25870" y="26930"/>
                </a:lnTo>
                <a:lnTo>
                  <a:pt x="26000" y="26950"/>
                </a:lnTo>
                <a:lnTo>
                  <a:pt x="25920" y="26640"/>
                </a:lnTo>
                <a:lnTo>
                  <a:pt x="25890" y="26540"/>
                </a:lnTo>
                <a:lnTo>
                  <a:pt x="26400" y="26240"/>
                </a:lnTo>
                <a:lnTo>
                  <a:pt x="27470" y="25900"/>
                </a:lnTo>
                <a:lnTo>
                  <a:pt x="27780" y="25710"/>
                </a:lnTo>
                <a:lnTo>
                  <a:pt x="27980" y="25590"/>
                </a:lnTo>
                <a:lnTo>
                  <a:pt x="28120" y="25460"/>
                </a:lnTo>
                <a:lnTo>
                  <a:pt x="28320" y="24950"/>
                </a:lnTo>
                <a:lnTo>
                  <a:pt x="28420" y="24790"/>
                </a:lnTo>
                <a:lnTo>
                  <a:pt x="28640" y="24630"/>
                </a:lnTo>
                <a:lnTo>
                  <a:pt x="28730" y="24900"/>
                </a:lnTo>
                <a:lnTo>
                  <a:pt x="28740" y="25490"/>
                </a:lnTo>
                <a:lnTo>
                  <a:pt x="28710" y="25720"/>
                </a:lnTo>
                <a:lnTo>
                  <a:pt x="28660" y="26020"/>
                </a:lnTo>
                <a:lnTo>
                  <a:pt x="28670" y="26130"/>
                </a:lnTo>
                <a:lnTo>
                  <a:pt x="28690" y="26230"/>
                </a:lnTo>
                <a:lnTo>
                  <a:pt x="28670" y="26310"/>
                </a:lnTo>
                <a:lnTo>
                  <a:pt x="28610" y="26390"/>
                </a:lnTo>
                <a:lnTo>
                  <a:pt x="28410" y="26570"/>
                </a:lnTo>
                <a:lnTo>
                  <a:pt x="28320" y="26740"/>
                </a:lnTo>
                <a:lnTo>
                  <a:pt x="28290" y="26870"/>
                </a:lnTo>
                <a:lnTo>
                  <a:pt x="28310" y="27000"/>
                </a:lnTo>
                <a:lnTo>
                  <a:pt x="28360" y="27100"/>
                </a:lnTo>
                <a:lnTo>
                  <a:pt x="28530" y="27310"/>
                </a:lnTo>
                <a:lnTo>
                  <a:pt x="28580" y="27390"/>
                </a:lnTo>
                <a:lnTo>
                  <a:pt x="28610" y="27410"/>
                </a:lnTo>
                <a:lnTo>
                  <a:pt x="29320" y="27200"/>
                </a:lnTo>
                <a:lnTo>
                  <a:pt x="29630" y="27200"/>
                </a:lnTo>
                <a:lnTo>
                  <a:pt x="29720" y="27260"/>
                </a:lnTo>
                <a:lnTo>
                  <a:pt x="29780" y="27370"/>
                </a:lnTo>
                <a:lnTo>
                  <a:pt x="29920" y="27820"/>
                </a:lnTo>
                <a:lnTo>
                  <a:pt x="30400" y="28810"/>
                </a:lnTo>
                <a:lnTo>
                  <a:pt x="30640" y="29090"/>
                </a:lnTo>
                <a:lnTo>
                  <a:pt x="30700" y="29240"/>
                </a:lnTo>
                <a:lnTo>
                  <a:pt x="30750" y="29320"/>
                </a:lnTo>
                <a:lnTo>
                  <a:pt x="30800" y="29360"/>
                </a:lnTo>
                <a:lnTo>
                  <a:pt x="30870" y="29380"/>
                </a:lnTo>
                <a:lnTo>
                  <a:pt x="30950" y="29430"/>
                </a:lnTo>
                <a:lnTo>
                  <a:pt x="31370" y="29960"/>
                </a:lnTo>
                <a:lnTo>
                  <a:pt x="31430" y="30090"/>
                </a:lnTo>
                <a:lnTo>
                  <a:pt x="31470" y="30240"/>
                </a:lnTo>
                <a:lnTo>
                  <a:pt x="31500" y="30370"/>
                </a:lnTo>
                <a:lnTo>
                  <a:pt x="31650" y="30890"/>
                </a:lnTo>
                <a:lnTo>
                  <a:pt x="31680" y="31040"/>
                </a:lnTo>
                <a:lnTo>
                  <a:pt x="31660" y="31180"/>
                </a:lnTo>
                <a:lnTo>
                  <a:pt x="31610" y="31330"/>
                </a:lnTo>
                <a:lnTo>
                  <a:pt x="31400" y="31760"/>
                </a:lnTo>
                <a:lnTo>
                  <a:pt x="31370" y="31850"/>
                </a:lnTo>
                <a:lnTo>
                  <a:pt x="31340" y="31940"/>
                </a:lnTo>
                <a:lnTo>
                  <a:pt x="31330" y="32040"/>
                </a:lnTo>
                <a:lnTo>
                  <a:pt x="31320" y="32170"/>
                </a:lnTo>
                <a:lnTo>
                  <a:pt x="31320" y="32310"/>
                </a:lnTo>
                <a:lnTo>
                  <a:pt x="31340" y="32500"/>
                </a:lnTo>
                <a:lnTo>
                  <a:pt x="31480" y="32940"/>
                </a:lnTo>
                <a:lnTo>
                  <a:pt x="31520" y="33130"/>
                </a:lnTo>
                <a:lnTo>
                  <a:pt x="31580" y="33230"/>
                </a:lnTo>
                <a:lnTo>
                  <a:pt x="31730" y="33360"/>
                </a:lnTo>
                <a:lnTo>
                  <a:pt x="31810" y="33460"/>
                </a:lnTo>
                <a:lnTo>
                  <a:pt x="31960" y="33710"/>
                </a:lnTo>
                <a:lnTo>
                  <a:pt x="32010" y="33770"/>
                </a:lnTo>
                <a:lnTo>
                  <a:pt x="32100" y="33870"/>
                </a:lnTo>
                <a:lnTo>
                  <a:pt x="32130" y="33930"/>
                </a:lnTo>
                <a:lnTo>
                  <a:pt x="32140" y="34020"/>
                </a:lnTo>
                <a:lnTo>
                  <a:pt x="32140" y="34090"/>
                </a:lnTo>
                <a:lnTo>
                  <a:pt x="32130" y="34220"/>
                </a:lnTo>
                <a:lnTo>
                  <a:pt x="32770" y="34790"/>
                </a:lnTo>
                <a:lnTo>
                  <a:pt x="33010" y="34930"/>
                </a:lnTo>
                <a:lnTo>
                  <a:pt x="33280" y="35030"/>
                </a:lnTo>
                <a:lnTo>
                  <a:pt x="33830" y="35040"/>
                </a:lnTo>
                <a:lnTo>
                  <a:pt x="33910" y="35250"/>
                </a:lnTo>
                <a:lnTo>
                  <a:pt x="34620" y="35720"/>
                </a:lnTo>
                <a:lnTo>
                  <a:pt x="34730" y="35760"/>
                </a:lnTo>
                <a:lnTo>
                  <a:pt x="35410" y="35810"/>
                </a:lnTo>
                <a:lnTo>
                  <a:pt x="35500" y="35850"/>
                </a:lnTo>
                <a:lnTo>
                  <a:pt x="35820" y="36170"/>
                </a:lnTo>
                <a:lnTo>
                  <a:pt x="35950" y="36190"/>
                </a:lnTo>
                <a:lnTo>
                  <a:pt x="38600" y="35380"/>
                </a:lnTo>
                <a:lnTo>
                  <a:pt x="38720" y="35400"/>
                </a:lnTo>
                <a:lnTo>
                  <a:pt x="39110" y="35600"/>
                </a:lnTo>
                <a:lnTo>
                  <a:pt x="41070" y="35650"/>
                </a:lnTo>
                <a:lnTo>
                  <a:pt x="43500" y="35760"/>
                </a:lnTo>
                <a:lnTo>
                  <a:pt x="43580" y="35790"/>
                </a:lnTo>
                <a:lnTo>
                  <a:pt x="43620" y="35890"/>
                </a:lnTo>
                <a:lnTo>
                  <a:pt x="43640" y="35980"/>
                </a:lnTo>
                <a:lnTo>
                  <a:pt x="43650" y="36120"/>
                </a:lnTo>
                <a:lnTo>
                  <a:pt x="43640" y="36250"/>
                </a:lnTo>
                <a:lnTo>
                  <a:pt x="43590" y="36420"/>
                </a:lnTo>
                <a:lnTo>
                  <a:pt x="43510" y="36560"/>
                </a:lnTo>
                <a:lnTo>
                  <a:pt x="42570" y="37600"/>
                </a:lnTo>
                <a:lnTo>
                  <a:pt x="42130" y="38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Vestfirðir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33830" y="35040"/>
                </a:moveTo>
                <a:lnTo>
                  <a:pt x="33280" y="35030"/>
                </a:lnTo>
                <a:lnTo>
                  <a:pt x="33010" y="34930"/>
                </a:lnTo>
                <a:lnTo>
                  <a:pt x="32770" y="34790"/>
                </a:lnTo>
                <a:lnTo>
                  <a:pt x="32130" y="34220"/>
                </a:lnTo>
                <a:lnTo>
                  <a:pt x="32140" y="34090"/>
                </a:lnTo>
                <a:lnTo>
                  <a:pt x="32140" y="34020"/>
                </a:lnTo>
                <a:lnTo>
                  <a:pt x="32130" y="33930"/>
                </a:lnTo>
                <a:lnTo>
                  <a:pt x="32100" y="33870"/>
                </a:lnTo>
                <a:lnTo>
                  <a:pt x="32010" y="33770"/>
                </a:lnTo>
                <a:lnTo>
                  <a:pt x="31960" y="33710"/>
                </a:lnTo>
                <a:lnTo>
                  <a:pt x="31810" y="33460"/>
                </a:lnTo>
                <a:lnTo>
                  <a:pt x="31730" y="33360"/>
                </a:lnTo>
                <a:lnTo>
                  <a:pt x="31580" y="33230"/>
                </a:lnTo>
                <a:lnTo>
                  <a:pt x="31520" y="33130"/>
                </a:lnTo>
                <a:lnTo>
                  <a:pt x="31480" y="32940"/>
                </a:lnTo>
                <a:lnTo>
                  <a:pt x="31340" y="32500"/>
                </a:lnTo>
                <a:lnTo>
                  <a:pt x="31320" y="32310"/>
                </a:lnTo>
                <a:lnTo>
                  <a:pt x="31320" y="32170"/>
                </a:lnTo>
                <a:lnTo>
                  <a:pt x="31330" y="32040"/>
                </a:lnTo>
                <a:lnTo>
                  <a:pt x="31340" y="31940"/>
                </a:lnTo>
                <a:lnTo>
                  <a:pt x="31370" y="31850"/>
                </a:lnTo>
                <a:lnTo>
                  <a:pt x="31400" y="31760"/>
                </a:lnTo>
                <a:lnTo>
                  <a:pt x="31610" y="31330"/>
                </a:lnTo>
                <a:lnTo>
                  <a:pt x="31660" y="31180"/>
                </a:lnTo>
                <a:lnTo>
                  <a:pt x="31680" y="31040"/>
                </a:lnTo>
                <a:lnTo>
                  <a:pt x="31650" y="30890"/>
                </a:lnTo>
                <a:lnTo>
                  <a:pt x="31500" y="30370"/>
                </a:lnTo>
                <a:lnTo>
                  <a:pt x="31470" y="30240"/>
                </a:lnTo>
                <a:lnTo>
                  <a:pt x="31430" y="30090"/>
                </a:lnTo>
                <a:lnTo>
                  <a:pt x="31370" y="29960"/>
                </a:lnTo>
                <a:lnTo>
                  <a:pt x="30950" y="29430"/>
                </a:lnTo>
                <a:lnTo>
                  <a:pt x="30870" y="29380"/>
                </a:lnTo>
                <a:lnTo>
                  <a:pt x="30800" y="29360"/>
                </a:lnTo>
                <a:lnTo>
                  <a:pt x="30750" y="29320"/>
                </a:lnTo>
                <a:lnTo>
                  <a:pt x="30700" y="29240"/>
                </a:lnTo>
                <a:lnTo>
                  <a:pt x="30640" y="29090"/>
                </a:lnTo>
                <a:lnTo>
                  <a:pt x="30400" y="28810"/>
                </a:lnTo>
                <a:lnTo>
                  <a:pt x="29920" y="27820"/>
                </a:lnTo>
                <a:lnTo>
                  <a:pt x="29780" y="27370"/>
                </a:lnTo>
                <a:lnTo>
                  <a:pt x="29720" y="27260"/>
                </a:lnTo>
                <a:lnTo>
                  <a:pt x="29630" y="27200"/>
                </a:lnTo>
                <a:lnTo>
                  <a:pt x="29320" y="27200"/>
                </a:lnTo>
                <a:lnTo>
                  <a:pt x="28610" y="27410"/>
                </a:lnTo>
                <a:lnTo>
                  <a:pt x="28580" y="27390"/>
                </a:lnTo>
                <a:lnTo>
                  <a:pt x="28530" y="27310"/>
                </a:lnTo>
                <a:lnTo>
                  <a:pt x="28360" y="27100"/>
                </a:lnTo>
                <a:lnTo>
                  <a:pt x="28310" y="27000"/>
                </a:lnTo>
                <a:lnTo>
                  <a:pt x="28290" y="26870"/>
                </a:lnTo>
                <a:lnTo>
                  <a:pt x="28320" y="26740"/>
                </a:lnTo>
                <a:lnTo>
                  <a:pt x="28410" y="26570"/>
                </a:lnTo>
                <a:lnTo>
                  <a:pt x="28610" y="26390"/>
                </a:lnTo>
                <a:lnTo>
                  <a:pt x="28670" y="26310"/>
                </a:lnTo>
                <a:lnTo>
                  <a:pt x="28690" y="26230"/>
                </a:lnTo>
                <a:lnTo>
                  <a:pt x="28670" y="26130"/>
                </a:lnTo>
                <a:lnTo>
                  <a:pt x="28660" y="26020"/>
                </a:lnTo>
                <a:lnTo>
                  <a:pt x="28710" y="25720"/>
                </a:lnTo>
                <a:lnTo>
                  <a:pt x="28740" y="25490"/>
                </a:lnTo>
                <a:lnTo>
                  <a:pt x="28730" y="24900"/>
                </a:lnTo>
                <a:lnTo>
                  <a:pt x="28640" y="24630"/>
                </a:lnTo>
                <a:lnTo>
                  <a:pt x="28420" y="24790"/>
                </a:lnTo>
                <a:lnTo>
                  <a:pt x="28320" y="24950"/>
                </a:lnTo>
                <a:lnTo>
                  <a:pt x="28120" y="25460"/>
                </a:lnTo>
                <a:lnTo>
                  <a:pt x="27980" y="25590"/>
                </a:lnTo>
                <a:lnTo>
                  <a:pt x="27180" y="25860"/>
                </a:lnTo>
                <a:lnTo>
                  <a:pt x="26900" y="25860"/>
                </a:lnTo>
                <a:lnTo>
                  <a:pt x="26310" y="25730"/>
                </a:lnTo>
                <a:lnTo>
                  <a:pt x="25820" y="25880"/>
                </a:lnTo>
                <a:lnTo>
                  <a:pt x="25660" y="25860"/>
                </a:lnTo>
                <a:lnTo>
                  <a:pt x="25820" y="25560"/>
                </a:lnTo>
                <a:lnTo>
                  <a:pt x="26000" y="25320"/>
                </a:lnTo>
                <a:lnTo>
                  <a:pt x="25700" y="25030"/>
                </a:lnTo>
                <a:lnTo>
                  <a:pt x="25590" y="24810"/>
                </a:lnTo>
                <a:lnTo>
                  <a:pt x="25550" y="24510"/>
                </a:lnTo>
                <a:lnTo>
                  <a:pt x="25440" y="24590"/>
                </a:lnTo>
                <a:lnTo>
                  <a:pt x="25330" y="24640"/>
                </a:lnTo>
                <a:lnTo>
                  <a:pt x="25210" y="24660"/>
                </a:lnTo>
                <a:lnTo>
                  <a:pt x="25090" y="24650"/>
                </a:lnTo>
                <a:lnTo>
                  <a:pt x="25140" y="24920"/>
                </a:lnTo>
                <a:lnTo>
                  <a:pt x="25070" y="25010"/>
                </a:lnTo>
                <a:lnTo>
                  <a:pt x="24950" y="24990"/>
                </a:lnTo>
                <a:lnTo>
                  <a:pt x="24860" y="24920"/>
                </a:lnTo>
                <a:lnTo>
                  <a:pt x="24790" y="24740"/>
                </a:lnTo>
                <a:lnTo>
                  <a:pt x="24630" y="24260"/>
                </a:lnTo>
                <a:lnTo>
                  <a:pt x="24530" y="24100"/>
                </a:lnTo>
                <a:lnTo>
                  <a:pt x="24570" y="24440"/>
                </a:lnTo>
                <a:lnTo>
                  <a:pt x="24550" y="24720"/>
                </a:lnTo>
                <a:lnTo>
                  <a:pt x="24480" y="24970"/>
                </a:lnTo>
                <a:lnTo>
                  <a:pt x="24360" y="25190"/>
                </a:lnTo>
                <a:lnTo>
                  <a:pt x="24210" y="25370"/>
                </a:lnTo>
                <a:lnTo>
                  <a:pt x="24130" y="25440"/>
                </a:lnTo>
                <a:lnTo>
                  <a:pt x="24050" y="25470"/>
                </a:lnTo>
                <a:lnTo>
                  <a:pt x="24020" y="25560"/>
                </a:lnTo>
                <a:lnTo>
                  <a:pt x="23970" y="25740"/>
                </a:lnTo>
                <a:lnTo>
                  <a:pt x="23900" y="25930"/>
                </a:lnTo>
                <a:lnTo>
                  <a:pt x="23830" y="26010"/>
                </a:lnTo>
                <a:lnTo>
                  <a:pt x="23510" y="26040"/>
                </a:lnTo>
                <a:lnTo>
                  <a:pt x="23380" y="25980"/>
                </a:lnTo>
                <a:lnTo>
                  <a:pt x="23150" y="25640"/>
                </a:lnTo>
                <a:lnTo>
                  <a:pt x="22670" y="25190"/>
                </a:lnTo>
                <a:lnTo>
                  <a:pt x="22320" y="25010"/>
                </a:lnTo>
                <a:lnTo>
                  <a:pt x="22280" y="24830"/>
                </a:lnTo>
                <a:lnTo>
                  <a:pt x="22440" y="24510"/>
                </a:lnTo>
                <a:lnTo>
                  <a:pt x="22620" y="24380"/>
                </a:lnTo>
                <a:lnTo>
                  <a:pt x="23530" y="24180"/>
                </a:lnTo>
                <a:lnTo>
                  <a:pt x="23910" y="23910"/>
                </a:lnTo>
                <a:lnTo>
                  <a:pt x="24110" y="23840"/>
                </a:lnTo>
                <a:lnTo>
                  <a:pt x="24200" y="23760"/>
                </a:lnTo>
                <a:lnTo>
                  <a:pt x="24220" y="23550"/>
                </a:lnTo>
                <a:lnTo>
                  <a:pt x="24230" y="23320"/>
                </a:lnTo>
                <a:lnTo>
                  <a:pt x="24240" y="23140"/>
                </a:lnTo>
                <a:lnTo>
                  <a:pt x="24320" y="23000"/>
                </a:lnTo>
                <a:lnTo>
                  <a:pt x="24410" y="22890"/>
                </a:lnTo>
                <a:lnTo>
                  <a:pt x="24590" y="22740"/>
                </a:lnTo>
                <a:lnTo>
                  <a:pt x="24340" y="22810"/>
                </a:lnTo>
                <a:lnTo>
                  <a:pt x="23740" y="23700"/>
                </a:lnTo>
                <a:lnTo>
                  <a:pt x="23460" y="23930"/>
                </a:lnTo>
                <a:lnTo>
                  <a:pt x="23190" y="24060"/>
                </a:lnTo>
                <a:lnTo>
                  <a:pt x="22610" y="24100"/>
                </a:lnTo>
                <a:lnTo>
                  <a:pt x="22610" y="23970"/>
                </a:lnTo>
                <a:lnTo>
                  <a:pt x="22960" y="23710"/>
                </a:lnTo>
                <a:lnTo>
                  <a:pt x="23060" y="23570"/>
                </a:lnTo>
                <a:lnTo>
                  <a:pt x="23060" y="23420"/>
                </a:lnTo>
                <a:lnTo>
                  <a:pt x="22890" y="23440"/>
                </a:lnTo>
                <a:lnTo>
                  <a:pt x="22770" y="23550"/>
                </a:lnTo>
                <a:lnTo>
                  <a:pt x="22560" y="23840"/>
                </a:lnTo>
                <a:lnTo>
                  <a:pt x="22390" y="23910"/>
                </a:lnTo>
                <a:lnTo>
                  <a:pt x="22280" y="23830"/>
                </a:lnTo>
                <a:lnTo>
                  <a:pt x="22190" y="23720"/>
                </a:lnTo>
                <a:lnTo>
                  <a:pt x="22040" y="23700"/>
                </a:lnTo>
                <a:lnTo>
                  <a:pt x="22040" y="23840"/>
                </a:lnTo>
                <a:lnTo>
                  <a:pt x="22140" y="24000"/>
                </a:lnTo>
                <a:lnTo>
                  <a:pt x="22100" y="24180"/>
                </a:lnTo>
                <a:lnTo>
                  <a:pt x="21980" y="24320"/>
                </a:lnTo>
                <a:lnTo>
                  <a:pt x="21520" y="24510"/>
                </a:lnTo>
                <a:lnTo>
                  <a:pt x="21400" y="24450"/>
                </a:lnTo>
                <a:lnTo>
                  <a:pt x="21310" y="24100"/>
                </a:lnTo>
                <a:lnTo>
                  <a:pt x="21310" y="23780"/>
                </a:lnTo>
                <a:lnTo>
                  <a:pt x="21340" y="23530"/>
                </a:lnTo>
                <a:lnTo>
                  <a:pt x="21340" y="23280"/>
                </a:lnTo>
                <a:lnTo>
                  <a:pt x="21230" y="22950"/>
                </a:lnTo>
                <a:lnTo>
                  <a:pt x="21070" y="22240"/>
                </a:lnTo>
                <a:lnTo>
                  <a:pt x="20970" y="22000"/>
                </a:lnTo>
                <a:lnTo>
                  <a:pt x="20870" y="22190"/>
                </a:lnTo>
                <a:lnTo>
                  <a:pt x="20870" y="22290"/>
                </a:lnTo>
                <a:lnTo>
                  <a:pt x="20870" y="22510"/>
                </a:lnTo>
                <a:lnTo>
                  <a:pt x="20880" y="22720"/>
                </a:lnTo>
                <a:lnTo>
                  <a:pt x="21010" y="23150"/>
                </a:lnTo>
                <a:lnTo>
                  <a:pt x="21010" y="23310"/>
                </a:lnTo>
                <a:lnTo>
                  <a:pt x="20960" y="23460"/>
                </a:lnTo>
                <a:lnTo>
                  <a:pt x="20810" y="23810"/>
                </a:lnTo>
                <a:lnTo>
                  <a:pt x="20720" y="23950"/>
                </a:lnTo>
                <a:lnTo>
                  <a:pt x="20610" y="23960"/>
                </a:lnTo>
                <a:lnTo>
                  <a:pt x="20490" y="23770"/>
                </a:lnTo>
                <a:lnTo>
                  <a:pt x="20330" y="23390"/>
                </a:lnTo>
                <a:lnTo>
                  <a:pt x="20260" y="23360"/>
                </a:lnTo>
                <a:lnTo>
                  <a:pt x="20210" y="23880"/>
                </a:lnTo>
                <a:lnTo>
                  <a:pt x="20150" y="24040"/>
                </a:lnTo>
                <a:lnTo>
                  <a:pt x="20060" y="24110"/>
                </a:lnTo>
                <a:lnTo>
                  <a:pt x="19950" y="24100"/>
                </a:lnTo>
                <a:lnTo>
                  <a:pt x="19890" y="24020"/>
                </a:lnTo>
                <a:lnTo>
                  <a:pt x="19830" y="23860"/>
                </a:lnTo>
                <a:lnTo>
                  <a:pt x="19640" y="23230"/>
                </a:lnTo>
                <a:lnTo>
                  <a:pt x="19600" y="22910"/>
                </a:lnTo>
                <a:lnTo>
                  <a:pt x="19660" y="22570"/>
                </a:lnTo>
                <a:lnTo>
                  <a:pt x="19850" y="22200"/>
                </a:lnTo>
                <a:lnTo>
                  <a:pt x="19770" y="22090"/>
                </a:lnTo>
                <a:lnTo>
                  <a:pt x="19730" y="22120"/>
                </a:lnTo>
                <a:lnTo>
                  <a:pt x="19690" y="22190"/>
                </a:lnTo>
                <a:lnTo>
                  <a:pt x="19620" y="22200"/>
                </a:lnTo>
                <a:lnTo>
                  <a:pt x="19400" y="22050"/>
                </a:lnTo>
                <a:lnTo>
                  <a:pt x="19260" y="22050"/>
                </a:lnTo>
                <a:lnTo>
                  <a:pt x="19210" y="22080"/>
                </a:lnTo>
                <a:lnTo>
                  <a:pt x="19170" y="22200"/>
                </a:lnTo>
                <a:lnTo>
                  <a:pt x="19180" y="22310"/>
                </a:lnTo>
                <a:lnTo>
                  <a:pt x="19250" y="22740"/>
                </a:lnTo>
                <a:lnTo>
                  <a:pt x="19330" y="22990"/>
                </a:lnTo>
                <a:lnTo>
                  <a:pt x="19560" y="24510"/>
                </a:lnTo>
                <a:lnTo>
                  <a:pt x="19440" y="24630"/>
                </a:lnTo>
                <a:lnTo>
                  <a:pt x="19300" y="24600"/>
                </a:lnTo>
                <a:lnTo>
                  <a:pt x="19150" y="24530"/>
                </a:lnTo>
                <a:lnTo>
                  <a:pt x="19000" y="24510"/>
                </a:lnTo>
                <a:lnTo>
                  <a:pt x="19000" y="24390"/>
                </a:lnTo>
                <a:lnTo>
                  <a:pt x="19050" y="24220"/>
                </a:lnTo>
                <a:lnTo>
                  <a:pt x="19010" y="24090"/>
                </a:lnTo>
                <a:lnTo>
                  <a:pt x="18910" y="24000"/>
                </a:lnTo>
                <a:lnTo>
                  <a:pt x="18800" y="23970"/>
                </a:lnTo>
                <a:lnTo>
                  <a:pt x="18530" y="24060"/>
                </a:lnTo>
                <a:lnTo>
                  <a:pt x="18440" y="24030"/>
                </a:lnTo>
                <a:lnTo>
                  <a:pt x="18430" y="23840"/>
                </a:lnTo>
                <a:lnTo>
                  <a:pt x="18360" y="23860"/>
                </a:lnTo>
                <a:lnTo>
                  <a:pt x="18160" y="23840"/>
                </a:lnTo>
                <a:lnTo>
                  <a:pt x="18160" y="23700"/>
                </a:lnTo>
                <a:lnTo>
                  <a:pt x="18350" y="23490"/>
                </a:lnTo>
                <a:lnTo>
                  <a:pt x="18720" y="22990"/>
                </a:lnTo>
                <a:lnTo>
                  <a:pt x="18940" y="22880"/>
                </a:lnTo>
                <a:lnTo>
                  <a:pt x="18860" y="22660"/>
                </a:lnTo>
                <a:lnTo>
                  <a:pt x="18720" y="22510"/>
                </a:lnTo>
                <a:lnTo>
                  <a:pt x="18430" y="22320"/>
                </a:lnTo>
                <a:lnTo>
                  <a:pt x="18390" y="22770"/>
                </a:lnTo>
                <a:lnTo>
                  <a:pt x="18220" y="23150"/>
                </a:lnTo>
                <a:lnTo>
                  <a:pt x="18010" y="23340"/>
                </a:lnTo>
                <a:lnTo>
                  <a:pt x="17840" y="23210"/>
                </a:lnTo>
                <a:lnTo>
                  <a:pt x="17790" y="22990"/>
                </a:lnTo>
                <a:lnTo>
                  <a:pt x="17750" y="22750"/>
                </a:lnTo>
                <a:lnTo>
                  <a:pt x="17700" y="22550"/>
                </a:lnTo>
                <a:lnTo>
                  <a:pt x="17610" y="22470"/>
                </a:lnTo>
                <a:lnTo>
                  <a:pt x="17590" y="22610"/>
                </a:lnTo>
                <a:lnTo>
                  <a:pt x="17550" y="23240"/>
                </a:lnTo>
                <a:lnTo>
                  <a:pt x="17530" y="23420"/>
                </a:lnTo>
                <a:lnTo>
                  <a:pt x="17350" y="23650"/>
                </a:lnTo>
                <a:lnTo>
                  <a:pt x="16860" y="23770"/>
                </a:lnTo>
                <a:lnTo>
                  <a:pt x="16620" y="23910"/>
                </a:lnTo>
                <a:lnTo>
                  <a:pt x="16170" y="23680"/>
                </a:lnTo>
                <a:lnTo>
                  <a:pt x="15930" y="23430"/>
                </a:lnTo>
                <a:lnTo>
                  <a:pt x="15950" y="23140"/>
                </a:lnTo>
                <a:lnTo>
                  <a:pt x="15950" y="23010"/>
                </a:lnTo>
                <a:lnTo>
                  <a:pt x="15720" y="23150"/>
                </a:lnTo>
                <a:lnTo>
                  <a:pt x="15580" y="23540"/>
                </a:lnTo>
                <a:lnTo>
                  <a:pt x="15570" y="23980"/>
                </a:lnTo>
                <a:lnTo>
                  <a:pt x="15730" y="24240"/>
                </a:lnTo>
                <a:lnTo>
                  <a:pt x="15730" y="24390"/>
                </a:lnTo>
                <a:lnTo>
                  <a:pt x="15620" y="24500"/>
                </a:lnTo>
                <a:lnTo>
                  <a:pt x="15430" y="24810"/>
                </a:lnTo>
                <a:lnTo>
                  <a:pt x="15320" y="24920"/>
                </a:lnTo>
                <a:lnTo>
                  <a:pt x="15190" y="24960"/>
                </a:lnTo>
                <a:lnTo>
                  <a:pt x="14640" y="24890"/>
                </a:lnTo>
                <a:lnTo>
                  <a:pt x="14420" y="24790"/>
                </a:lnTo>
                <a:lnTo>
                  <a:pt x="14280" y="24770"/>
                </a:lnTo>
                <a:lnTo>
                  <a:pt x="14160" y="24700"/>
                </a:lnTo>
                <a:lnTo>
                  <a:pt x="14060" y="24560"/>
                </a:lnTo>
                <a:lnTo>
                  <a:pt x="13970" y="24380"/>
                </a:lnTo>
                <a:lnTo>
                  <a:pt x="13920" y="24390"/>
                </a:lnTo>
                <a:lnTo>
                  <a:pt x="13870" y="24400"/>
                </a:lnTo>
                <a:lnTo>
                  <a:pt x="13830" y="24420"/>
                </a:lnTo>
                <a:lnTo>
                  <a:pt x="13740" y="24510"/>
                </a:lnTo>
                <a:lnTo>
                  <a:pt x="13780" y="24540"/>
                </a:lnTo>
                <a:lnTo>
                  <a:pt x="13800" y="24560"/>
                </a:lnTo>
                <a:lnTo>
                  <a:pt x="13860" y="24650"/>
                </a:lnTo>
                <a:lnTo>
                  <a:pt x="13620" y="24750"/>
                </a:lnTo>
                <a:lnTo>
                  <a:pt x="13190" y="25110"/>
                </a:lnTo>
                <a:lnTo>
                  <a:pt x="12080" y="25330"/>
                </a:lnTo>
                <a:lnTo>
                  <a:pt x="11830" y="25190"/>
                </a:lnTo>
                <a:lnTo>
                  <a:pt x="11820" y="25430"/>
                </a:lnTo>
                <a:lnTo>
                  <a:pt x="11780" y="25500"/>
                </a:lnTo>
                <a:lnTo>
                  <a:pt x="11730" y="25520"/>
                </a:lnTo>
                <a:lnTo>
                  <a:pt x="11660" y="25590"/>
                </a:lnTo>
                <a:lnTo>
                  <a:pt x="11350" y="26130"/>
                </a:lnTo>
                <a:lnTo>
                  <a:pt x="9840" y="26560"/>
                </a:lnTo>
                <a:lnTo>
                  <a:pt x="9460" y="26510"/>
                </a:lnTo>
                <a:lnTo>
                  <a:pt x="9120" y="26280"/>
                </a:lnTo>
                <a:lnTo>
                  <a:pt x="9120" y="26130"/>
                </a:lnTo>
                <a:lnTo>
                  <a:pt x="9170" y="25980"/>
                </a:lnTo>
                <a:lnTo>
                  <a:pt x="9130" y="25830"/>
                </a:lnTo>
                <a:lnTo>
                  <a:pt x="9050" y="25700"/>
                </a:lnTo>
                <a:lnTo>
                  <a:pt x="8950" y="25590"/>
                </a:lnTo>
                <a:lnTo>
                  <a:pt x="9100" y="25610"/>
                </a:lnTo>
                <a:lnTo>
                  <a:pt x="9170" y="25650"/>
                </a:lnTo>
                <a:lnTo>
                  <a:pt x="9230" y="25730"/>
                </a:lnTo>
                <a:lnTo>
                  <a:pt x="9260" y="25370"/>
                </a:lnTo>
                <a:lnTo>
                  <a:pt x="9110" y="25180"/>
                </a:lnTo>
                <a:lnTo>
                  <a:pt x="8920" y="25210"/>
                </a:lnTo>
                <a:lnTo>
                  <a:pt x="8830" y="25470"/>
                </a:lnTo>
                <a:lnTo>
                  <a:pt x="8640" y="25170"/>
                </a:lnTo>
                <a:lnTo>
                  <a:pt x="7370" y="24650"/>
                </a:lnTo>
                <a:lnTo>
                  <a:pt x="5020" y="24900"/>
                </a:lnTo>
                <a:lnTo>
                  <a:pt x="4720" y="24840"/>
                </a:lnTo>
                <a:lnTo>
                  <a:pt x="4550" y="24510"/>
                </a:lnTo>
                <a:lnTo>
                  <a:pt x="4910" y="24290"/>
                </a:lnTo>
                <a:lnTo>
                  <a:pt x="5090" y="24110"/>
                </a:lnTo>
                <a:lnTo>
                  <a:pt x="5170" y="23910"/>
                </a:lnTo>
                <a:lnTo>
                  <a:pt x="5270" y="23770"/>
                </a:lnTo>
                <a:lnTo>
                  <a:pt x="5750" y="23460"/>
                </a:lnTo>
                <a:lnTo>
                  <a:pt x="5900" y="23290"/>
                </a:lnTo>
                <a:lnTo>
                  <a:pt x="5930" y="22980"/>
                </a:lnTo>
                <a:lnTo>
                  <a:pt x="5930" y="22620"/>
                </a:lnTo>
                <a:lnTo>
                  <a:pt x="5980" y="22320"/>
                </a:lnTo>
                <a:lnTo>
                  <a:pt x="6230" y="22150"/>
                </a:lnTo>
                <a:lnTo>
                  <a:pt x="6380" y="21960"/>
                </a:lnTo>
                <a:lnTo>
                  <a:pt x="6490" y="21910"/>
                </a:lnTo>
                <a:lnTo>
                  <a:pt x="6700" y="21950"/>
                </a:lnTo>
                <a:lnTo>
                  <a:pt x="7500" y="22430"/>
                </a:lnTo>
                <a:lnTo>
                  <a:pt x="7740" y="22470"/>
                </a:lnTo>
                <a:lnTo>
                  <a:pt x="7880" y="22560"/>
                </a:lnTo>
                <a:lnTo>
                  <a:pt x="8330" y="23140"/>
                </a:lnTo>
                <a:lnTo>
                  <a:pt x="8650" y="23350"/>
                </a:lnTo>
                <a:lnTo>
                  <a:pt x="9230" y="23500"/>
                </a:lnTo>
                <a:lnTo>
                  <a:pt x="9370" y="23690"/>
                </a:lnTo>
                <a:lnTo>
                  <a:pt x="9490" y="23920"/>
                </a:lnTo>
                <a:lnTo>
                  <a:pt x="9630" y="24100"/>
                </a:lnTo>
                <a:lnTo>
                  <a:pt x="9880" y="24230"/>
                </a:lnTo>
                <a:lnTo>
                  <a:pt x="10120" y="24210"/>
                </a:lnTo>
                <a:lnTo>
                  <a:pt x="10580" y="23970"/>
                </a:lnTo>
                <a:lnTo>
                  <a:pt x="10210" y="23980"/>
                </a:lnTo>
                <a:lnTo>
                  <a:pt x="10010" y="23930"/>
                </a:lnTo>
                <a:lnTo>
                  <a:pt x="9860" y="23840"/>
                </a:lnTo>
                <a:lnTo>
                  <a:pt x="9720" y="23670"/>
                </a:lnTo>
                <a:lnTo>
                  <a:pt x="9610" y="23430"/>
                </a:lnTo>
                <a:lnTo>
                  <a:pt x="9480" y="23230"/>
                </a:lnTo>
                <a:lnTo>
                  <a:pt x="9320" y="23140"/>
                </a:lnTo>
                <a:lnTo>
                  <a:pt x="8910" y="22690"/>
                </a:lnTo>
                <a:lnTo>
                  <a:pt x="8680" y="22300"/>
                </a:lnTo>
                <a:lnTo>
                  <a:pt x="8420" y="21940"/>
                </a:lnTo>
                <a:lnTo>
                  <a:pt x="8280" y="21650"/>
                </a:lnTo>
                <a:lnTo>
                  <a:pt x="9520" y="21910"/>
                </a:lnTo>
                <a:lnTo>
                  <a:pt x="10330" y="22390"/>
                </a:lnTo>
                <a:lnTo>
                  <a:pt x="10580" y="22470"/>
                </a:lnTo>
                <a:lnTo>
                  <a:pt x="10430" y="22160"/>
                </a:lnTo>
                <a:lnTo>
                  <a:pt x="10210" y="21900"/>
                </a:lnTo>
                <a:lnTo>
                  <a:pt x="9970" y="21720"/>
                </a:lnTo>
                <a:lnTo>
                  <a:pt x="9610" y="21590"/>
                </a:lnTo>
                <a:lnTo>
                  <a:pt x="9190" y="21300"/>
                </a:lnTo>
                <a:lnTo>
                  <a:pt x="8800" y="21160"/>
                </a:lnTo>
                <a:lnTo>
                  <a:pt x="8620" y="20980"/>
                </a:lnTo>
                <a:lnTo>
                  <a:pt x="8330" y="20560"/>
                </a:lnTo>
                <a:lnTo>
                  <a:pt x="7990" y="19860"/>
                </a:lnTo>
                <a:lnTo>
                  <a:pt x="7960" y="19610"/>
                </a:lnTo>
                <a:lnTo>
                  <a:pt x="7970" y="19370"/>
                </a:lnTo>
                <a:lnTo>
                  <a:pt x="7960" y="19130"/>
                </a:lnTo>
                <a:lnTo>
                  <a:pt x="7880" y="18890"/>
                </a:lnTo>
                <a:lnTo>
                  <a:pt x="8230" y="18580"/>
                </a:lnTo>
                <a:lnTo>
                  <a:pt x="8580" y="18600"/>
                </a:lnTo>
                <a:lnTo>
                  <a:pt x="12060" y="20560"/>
                </a:lnTo>
                <a:lnTo>
                  <a:pt x="12130" y="20660"/>
                </a:lnTo>
                <a:lnTo>
                  <a:pt x="12280" y="20960"/>
                </a:lnTo>
                <a:lnTo>
                  <a:pt x="12500" y="21130"/>
                </a:lnTo>
                <a:lnTo>
                  <a:pt x="12560" y="21230"/>
                </a:lnTo>
                <a:lnTo>
                  <a:pt x="12650" y="21590"/>
                </a:lnTo>
                <a:lnTo>
                  <a:pt x="12610" y="21810"/>
                </a:lnTo>
                <a:lnTo>
                  <a:pt x="12520" y="22020"/>
                </a:lnTo>
                <a:lnTo>
                  <a:pt x="12450" y="22320"/>
                </a:lnTo>
                <a:lnTo>
                  <a:pt x="12600" y="22410"/>
                </a:lnTo>
                <a:lnTo>
                  <a:pt x="12790" y="22250"/>
                </a:lnTo>
                <a:lnTo>
                  <a:pt x="13130" y="21780"/>
                </a:lnTo>
                <a:lnTo>
                  <a:pt x="13160" y="21880"/>
                </a:lnTo>
                <a:lnTo>
                  <a:pt x="13290" y="22050"/>
                </a:lnTo>
                <a:lnTo>
                  <a:pt x="13380" y="21860"/>
                </a:lnTo>
                <a:lnTo>
                  <a:pt x="13830" y="21980"/>
                </a:lnTo>
                <a:lnTo>
                  <a:pt x="14030" y="21910"/>
                </a:lnTo>
                <a:lnTo>
                  <a:pt x="14030" y="21780"/>
                </a:lnTo>
                <a:lnTo>
                  <a:pt x="13960" y="21740"/>
                </a:lnTo>
                <a:lnTo>
                  <a:pt x="13920" y="21690"/>
                </a:lnTo>
                <a:lnTo>
                  <a:pt x="13860" y="21500"/>
                </a:lnTo>
                <a:lnTo>
                  <a:pt x="14000" y="21490"/>
                </a:lnTo>
                <a:lnTo>
                  <a:pt x="14370" y="21230"/>
                </a:lnTo>
                <a:lnTo>
                  <a:pt x="14510" y="21210"/>
                </a:lnTo>
                <a:lnTo>
                  <a:pt x="14640" y="21230"/>
                </a:lnTo>
                <a:lnTo>
                  <a:pt x="14760" y="21220"/>
                </a:lnTo>
                <a:lnTo>
                  <a:pt x="14880" y="21090"/>
                </a:lnTo>
                <a:lnTo>
                  <a:pt x="13900" y="21180"/>
                </a:lnTo>
                <a:lnTo>
                  <a:pt x="13450" y="21030"/>
                </a:lnTo>
                <a:lnTo>
                  <a:pt x="13130" y="20820"/>
                </a:lnTo>
                <a:lnTo>
                  <a:pt x="13020" y="20690"/>
                </a:lnTo>
                <a:lnTo>
                  <a:pt x="12870" y="20450"/>
                </a:lnTo>
                <a:lnTo>
                  <a:pt x="12790" y="20230"/>
                </a:lnTo>
                <a:lnTo>
                  <a:pt x="12870" y="20130"/>
                </a:lnTo>
                <a:lnTo>
                  <a:pt x="13380" y="19890"/>
                </a:lnTo>
                <a:lnTo>
                  <a:pt x="13500" y="19930"/>
                </a:lnTo>
                <a:lnTo>
                  <a:pt x="13620" y="20050"/>
                </a:lnTo>
                <a:lnTo>
                  <a:pt x="14300" y="19960"/>
                </a:lnTo>
                <a:lnTo>
                  <a:pt x="14510" y="19760"/>
                </a:lnTo>
                <a:lnTo>
                  <a:pt x="14680" y="19710"/>
                </a:lnTo>
                <a:lnTo>
                  <a:pt x="15040" y="19850"/>
                </a:lnTo>
                <a:lnTo>
                  <a:pt x="15220" y="19870"/>
                </a:lnTo>
                <a:lnTo>
                  <a:pt x="15380" y="19710"/>
                </a:lnTo>
                <a:lnTo>
                  <a:pt x="15280" y="19610"/>
                </a:lnTo>
                <a:lnTo>
                  <a:pt x="15230" y="19580"/>
                </a:lnTo>
                <a:lnTo>
                  <a:pt x="15160" y="19580"/>
                </a:lnTo>
                <a:lnTo>
                  <a:pt x="15160" y="19450"/>
                </a:lnTo>
                <a:lnTo>
                  <a:pt x="15550" y="19180"/>
                </a:lnTo>
                <a:lnTo>
                  <a:pt x="15670" y="19030"/>
                </a:lnTo>
                <a:lnTo>
                  <a:pt x="15210" y="19100"/>
                </a:lnTo>
                <a:lnTo>
                  <a:pt x="14950" y="19220"/>
                </a:lnTo>
                <a:lnTo>
                  <a:pt x="14600" y="19540"/>
                </a:lnTo>
                <a:lnTo>
                  <a:pt x="12380" y="19480"/>
                </a:lnTo>
                <a:lnTo>
                  <a:pt x="11940" y="19300"/>
                </a:lnTo>
                <a:lnTo>
                  <a:pt x="11660" y="19030"/>
                </a:lnTo>
                <a:lnTo>
                  <a:pt x="11220" y="19190"/>
                </a:lnTo>
                <a:lnTo>
                  <a:pt x="11130" y="19100"/>
                </a:lnTo>
                <a:lnTo>
                  <a:pt x="11010" y="18900"/>
                </a:lnTo>
                <a:lnTo>
                  <a:pt x="10530" y="18360"/>
                </a:lnTo>
                <a:lnTo>
                  <a:pt x="10270" y="17810"/>
                </a:lnTo>
                <a:lnTo>
                  <a:pt x="10090" y="17160"/>
                </a:lnTo>
                <a:lnTo>
                  <a:pt x="10120" y="16540"/>
                </a:lnTo>
                <a:lnTo>
                  <a:pt x="10470" y="16140"/>
                </a:lnTo>
                <a:lnTo>
                  <a:pt x="10630" y="16130"/>
                </a:lnTo>
                <a:lnTo>
                  <a:pt x="11100" y="16420"/>
                </a:lnTo>
                <a:lnTo>
                  <a:pt x="11710" y="16560"/>
                </a:lnTo>
                <a:lnTo>
                  <a:pt x="11870" y="16660"/>
                </a:lnTo>
                <a:lnTo>
                  <a:pt x="12130" y="16980"/>
                </a:lnTo>
                <a:lnTo>
                  <a:pt x="12280" y="17110"/>
                </a:lnTo>
                <a:lnTo>
                  <a:pt x="12440" y="17130"/>
                </a:lnTo>
                <a:lnTo>
                  <a:pt x="12960" y="16970"/>
                </a:lnTo>
                <a:lnTo>
                  <a:pt x="13970" y="17380"/>
                </a:lnTo>
                <a:lnTo>
                  <a:pt x="14310" y="17380"/>
                </a:lnTo>
                <a:lnTo>
                  <a:pt x="14900" y="17820"/>
                </a:lnTo>
                <a:lnTo>
                  <a:pt x="15220" y="17950"/>
                </a:lnTo>
                <a:lnTo>
                  <a:pt x="15500" y="17810"/>
                </a:lnTo>
                <a:lnTo>
                  <a:pt x="14820" y="17580"/>
                </a:lnTo>
                <a:lnTo>
                  <a:pt x="14600" y="17310"/>
                </a:lnTo>
                <a:lnTo>
                  <a:pt x="13920" y="17250"/>
                </a:lnTo>
                <a:lnTo>
                  <a:pt x="13710" y="17120"/>
                </a:lnTo>
                <a:lnTo>
                  <a:pt x="13320" y="16770"/>
                </a:lnTo>
                <a:lnTo>
                  <a:pt x="12470" y="16560"/>
                </a:lnTo>
                <a:lnTo>
                  <a:pt x="12280" y="16420"/>
                </a:lnTo>
                <a:lnTo>
                  <a:pt x="11830" y="15800"/>
                </a:lnTo>
                <a:lnTo>
                  <a:pt x="11610" y="15670"/>
                </a:lnTo>
                <a:lnTo>
                  <a:pt x="11500" y="15480"/>
                </a:lnTo>
                <a:lnTo>
                  <a:pt x="11320" y="15410"/>
                </a:lnTo>
                <a:lnTo>
                  <a:pt x="10940" y="15050"/>
                </a:lnTo>
                <a:lnTo>
                  <a:pt x="10610" y="14580"/>
                </a:lnTo>
                <a:lnTo>
                  <a:pt x="10530" y="14410"/>
                </a:lnTo>
                <a:lnTo>
                  <a:pt x="10530" y="13790"/>
                </a:lnTo>
                <a:lnTo>
                  <a:pt x="10580" y="13460"/>
                </a:lnTo>
                <a:lnTo>
                  <a:pt x="10700" y="13210"/>
                </a:lnTo>
                <a:lnTo>
                  <a:pt x="11040" y="13090"/>
                </a:lnTo>
                <a:lnTo>
                  <a:pt x="11470" y="13190"/>
                </a:lnTo>
                <a:lnTo>
                  <a:pt x="12960" y="14100"/>
                </a:lnTo>
                <a:lnTo>
                  <a:pt x="13400" y="14220"/>
                </a:lnTo>
                <a:lnTo>
                  <a:pt x="13690" y="14040"/>
                </a:lnTo>
                <a:lnTo>
                  <a:pt x="13730" y="14360"/>
                </a:lnTo>
                <a:lnTo>
                  <a:pt x="13830" y="14640"/>
                </a:lnTo>
                <a:lnTo>
                  <a:pt x="13970" y="14820"/>
                </a:lnTo>
                <a:lnTo>
                  <a:pt x="14140" y="14890"/>
                </a:lnTo>
                <a:lnTo>
                  <a:pt x="14140" y="14760"/>
                </a:lnTo>
                <a:lnTo>
                  <a:pt x="14000" y="14550"/>
                </a:lnTo>
                <a:lnTo>
                  <a:pt x="13750" y="13910"/>
                </a:lnTo>
                <a:lnTo>
                  <a:pt x="13580" y="13780"/>
                </a:lnTo>
                <a:lnTo>
                  <a:pt x="13390" y="13740"/>
                </a:lnTo>
                <a:lnTo>
                  <a:pt x="13010" y="13550"/>
                </a:lnTo>
                <a:lnTo>
                  <a:pt x="12820" y="13500"/>
                </a:lnTo>
                <a:lnTo>
                  <a:pt x="12720" y="13430"/>
                </a:lnTo>
                <a:lnTo>
                  <a:pt x="12470" y="13090"/>
                </a:lnTo>
                <a:lnTo>
                  <a:pt x="11990" y="12650"/>
                </a:lnTo>
                <a:lnTo>
                  <a:pt x="11710" y="12260"/>
                </a:lnTo>
                <a:lnTo>
                  <a:pt x="11980" y="12030"/>
                </a:lnTo>
                <a:lnTo>
                  <a:pt x="12700" y="11960"/>
                </a:lnTo>
                <a:lnTo>
                  <a:pt x="13240" y="12050"/>
                </a:lnTo>
                <a:lnTo>
                  <a:pt x="13970" y="12660"/>
                </a:lnTo>
                <a:lnTo>
                  <a:pt x="13780" y="12480"/>
                </a:lnTo>
                <a:lnTo>
                  <a:pt x="13450" y="11940"/>
                </a:lnTo>
                <a:lnTo>
                  <a:pt x="13270" y="11830"/>
                </a:lnTo>
                <a:lnTo>
                  <a:pt x="12480" y="11850"/>
                </a:lnTo>
                <a:lnTo>
                  <a:pt x="12280" y="11700"/>
                </a:lnTo>
                <a:lnTo>
                  <a:pt x="12280" y="11550"/>
                </a:lnTo>
                <a:lnTo>
                  <a:pt x="12360" y="11390"/>
                </a:lnTo>
                <a:lnTo>
                  <a:pt x="12480" y="11210"/>
                </a:lnTo>
                <a:lnTo>
                  <a:pt x="12620" y="11060"/>
                </a:lnTo>
                <a:lnTo>
                  <a:pt x="12700" y="11020"/>
                </a:lnTo>
                <a:lnTo>
                  <a:pt x="12760" y="10990"/>
                </a:lnTo>
                <a:lnTo>
                  <a:pt x="13100" y="10970"/>
                </a:lnTo>
                <a:lnTo>
                  <a:pt x="13230" y="10860"/>
                </a:lnTo>
                <a:lnTo>
                  <a:pt x="13240" y="10590"/>
                </a:lnTo>
                <a:lnTo>
                  <a:pt x="13430" y="10490"/>
                </a:lnTo>
                <a:lnTo>
                  <a:pt x="14720" y="10870"/>
                </a:lnTo>
                <a:lnTo>
                  <a:pt x="15560" y="11490"/>
                </a:lnTo>
                <a:lnTo>
                  <a:pt x="15810" y="11550"/>
                </a:lnTo>
                <a:lnTo>
                  <a:pt x="15970" y="11680"/>
                </a:lnTo>
                <a:lnTo>
                  <a:pt x="16180" y="11990"/>
                </a:lnTo>
                <a:lnTo>
                  <a:pt x="16320" y="12360"/>
                </a:lnTo>
                <a:lnTo>
                  <a:pt x="16290" y="12660"/>
                </a:lnTo>
                <a:lnTo>
                  <a:pt x="16350" y="13100"/>
                </a:lnTo>
                <a:lnTo>
                  <a:pt x="16750" y="12460"/>
                </a:lnTo>
                <a:lnTo>
                  <a:pt x="16910" y="12380"/>
                </a:lnTo>
                <a:lnTo>
                  <a:pt x="17000" y="12440"/>
                </a:lnTo>
                <a:lnTo>
                  <a:pt x="17080" y="12560"/>
                </a:lnTo>
                <a:lnTo>
                  <a:pt x="17190" y="12810"/>
                </a:lnTo>
                <a:lnTo>
                  <a:pt x="17340" y="13030"/>
                </a:lnTo>
                <a:lnTo>
                  <a:pt x="17360" y="13140"/>
                </a:lnTo>
                <a:lnTo>
                  <a:pt x="17360" y="13430"/>
                </a:lnTo>
                <a:lnTo>
                  <a:pt x="17410" y="13760"/>
                </a:lnTo>
                <a:lnTo>
                  <a:pt x="17420" y="13960"/>
                </a:lnTo>
                <a:lnTo>
                  <a:pt x="17370" y="14110"/>
                </a:lnTo>
                <a:lnTo>
                  <a:pt x="17230" y="14370"/>
                </a:lnTo>
                <a:lnTo>
                  <a:pt x="17190" y="14410"/>
                </a:lnTo>
                <a:lnTo>
                  <a:pt x="16820" y="15120"/>
                </a:lnTo>
                <a:lnTo>
                  <a:pt x="16740" y="15320"/>
                </a:lnTo>
                <a:lnTo>
                  <a:pt x="16800" y="15320"/>
                </a:lnTo>
                <a:lnTo>
                  <a:pt x="16970" y="15030"/>
                </a:lnTo>
                <a:lnTo>
                  <a:pt x="17420" y="14470"/>
                </a:lnTo>
                <a:lnTo>
                  <a:pt x="17590" y="14200"/>
                </a:lnTo>
                <a:lnTo>
                  <a:pt x="17630" y="14030"/>
                </a:lnTo>
                <a:lnTo>
                  <a:pt x="17670" y="13850"/>
                </a:lnTo>
                <a:lnTo>
                  <a:pt x="17720" y="13700"/>
                </a:lnTo>
                <a:lnTo>
                  <a:pt x="17810" y="13640"/>
                </a:lnTo>
                <a:lnTo>
                  <a:pt x="17910" y="13710"/>
                </a:lnTo>
                <a:lnTo>
                  <a:pt x="17970" y="13860"/>
                </a:lnTo>
                <a:lnTo>
                  <a:pt x="18090" y="14340"/>
                </a:lnTo>
                <a:lnTo>
                  <a:pt x="18050" y="14430"/>
                </a:lnTo>
                <a:lnTo>
                  <a:pt x="18040" y="14490"/>
                </a:lnTo>
                <a:lnTo>
                  <a:pt x="18160" y="14370"/>
                </a:lnTo>
                <a:lnTo>
                  <a:pt x="18290" y="14180"/>
                </a:lnTo>
                <a:lnTo>
                  <a:pt x="18420" y="14060"/>
                </a:lnTo>
                <a:lnTo>
                  <a:pt x="18540" y="14200"/>
                </a:lnTo>
                <a:lnTo>
                  <a:pt x="18400" y="14670"/>
                </a:lnTo>
                <a:lnTo>
                  <a:pt x="18210" y="15140"/>
                </a:lnTo>
                <a:lnTo>
                  <a:pt x="17970" y="15520"/>
                </a:lnTo>
                <a:lnTo>
                  <a:pt x="17700" y="15720"/>
                </a:lnTo>
                <a:lnTo>
                  <a:pt x="18030" y="15700"/>
                </a:lnTo>
                <a:lnTo>
                  <a:pt x="18180" y="15620"/>
                </a:lnTo>
                <a:lnTo>
                  <a:pt x="18320" y="15440"/>
                </a:lnTo>
                <a:lnTo>
                  <a:pt x="18480" y="14920"/>
                </a:lnTo>
                <a:lnTo>
                  <a:pt x="18600" y="14610"/>
                </a:lnTo>
                <a:lnTo>
                  <a:pt x="18690" y="14550"/>
                </a:lnTo>
                <a:lnTo>
                  <a:pt x="18800" y="15090"/>
                </a:lnTo>
                <a:lnTo>
                  <a:pt x="18750" y="15660"/>
                </a:lnTo>
                <a:lnTo>
                  <a:pt x="18670" y="16130"/>
                </a:lnTo>
                <a:lnTo>
                  <a:pt x="18720" y="16420"/>
                </a:lnTo>
                <a:lnTo>
                  <a:pt x="19000" y="15440"/>
                </a:lnTo>
                <a:lnTo>
                  <a:pt x="18980" y="14990"/>
                </a:lnTo>
                <a:lnTo>
                  <a:pt x="19020" y="14470"/>
                </a:lnTo>
                <a:lnTo>
                  <a:pt x="19090" y="13980"/>
                </a:lnTo>
                <a:lnTo>
                  <a:pt x="19170" y="13640"/>
                </a:lnTo>
                <a:lnTo>
                  <a:pt x="19240" y="13490"/>
                </a:lnTo>
                <a:lnTo>
                  <a:pt x="19280" y="13460"/>
                </a:lnTo>
                <a:lnTo>
                  <a:pt x="19840" y="13510"/>
                </a:lnTo>
                <a:lnTo>
                  <a:pt x="19900" y="13570"/>
                </a:lnTo>
                <a:lnTo>
                  <a:pt x="19920" y="13850"/>
                </a:lnTo>
                <a:lnTo>
                  <a:pt x="19970" y="14020"/>
                </a:lnTo>
                <a:lnTo>
                  <a:pt x="20040" y="14120"/>
                </a:lnTo>
                <a:lnTo>
                  <a:pt x="20360" y="14450"/>
                </a:lnTo>
                <a:lnTo>
                  <a:pt x="20650" y="15020"/>
                </a:lnTo>
                <a:lnTo>
                  <a:pt x="20700" y="15090"/>
                </a:lnTo>
                <a:lnTo>
                  <a:pt x="20710" y="15190"/>
                </a:lnTo>
                <a:lnTo>
                  <a:pt x="20670" y="15620"/>
                </a:lnTo>
                <a:lnTo>
                  <a:pt x="20640" y="15850"/>
                </a:lnTo>
                <a:lnTo>
                  <a:pt x="20590" y="16040"/>
                </a:lnTo>
                <a:lnTo>
                  <a:pt x="20520" y="16140"/>
                </a:lnTo>
                <a:lnTo>
                  <a:pt x="20540" y="16220"/>
                </a:lnTo>
                <a:lnTo>
                  <a:pt x="20580" y="16270"/>
                </a:lnTo>
                <a:lnTo>
                  <a:pt x="20150" y="17460"/>
                </a:lnTo>
                <a:lnTo>
                  <a:pt x="20070" y="17830"/>
                </a:lnTo>
                <a:lnTo>
                  <a:pt x="20130" y="18000"/>
                </a:lnTo>
                <a:lnTo>
                  <a:pt x="20230" y="17970"/>
                </a:lnTo>
                <a:lnTo>
                  <a:pt x="20430" y="17190"/>
                </a:lnTo>
                <a:lnTo>
                  <a:pt x="20970" y="15710"/>
                </a:lnTo>
                <a:lnTo>
                  <a:pt x="21030" y="15320"/>
                </a:lnTo>
                <a:lnTo>
                  <a:pt x="21030" y="15160"/>
                </a:lnTo>
                <a:lnTo>
                  <a:pt x="21200" y="15130"/>
                </a:lnTo>
                <a:lnTo>
                  <a:pt x="21320" y="15320"/>
                </a:lnTo>
                <a:lnTo>
                  <a:pt x="21410" y="15610"/>
                </a:lnTo>
                <a:lnTo>
                  <a:pt x="21540" y="15870"/>
                </a:lnTo>
                <a:lnTo>
                  <a:pt x="21600" y="15880"/>
                </a:lnTo>
                <a:lnTo>
                  <a:pt x="21650" y="15830"/>
                </a:lnTo>
                <a:lnTo>
                  <a:pt x="21700" y="15830"/>
                </a:lnTo>
                <a:lnTo>
                  <a:pt x="21760" y="16010"/>
                </a:lnTo>
                <a:lnTo>
                  <a:pt x="21760" y="16170"/>
                </a:lnTo>
                <a:lnTo>
                  <a:pt x="21720" y="16320"/>
                </a:lnTo>
                <a:lnTo>
                  <a:pt x="21710" y="16460"/>
                </a:lnTo>
                <a:lnTo>
                  <a:pt x="21820" y="16560"/>
                </a:lnTo>
                <a:lnTo>
                  <a:pt x="21840" y="16450"/>
                </a:lnTo>
                <a:lnTo>
                  <a:pt x="21870" y="16250"/>
                </a:lnTo>
                <a:lnTo>
                  <a:pt x="21930" y="16100"/>
                </a:lnTo>
                <a:lnTo>
                  <a:pt x="21990" y="16140"/>
                </a:lnTo>
                <a:lnTo>
                  <a:pt x="21990" y="16280"/>
                </a:lnTo>
                <a:lnTo>
                  <a:pt x="21930" y="16970"/>
                </a:lnTo>
                <a:lnTo>
                  <a:pt x="21870" y="17200"/>
                </a:lnTo>
                <a:lnTo>
                  <a:pt x="21670" y="17580"/>
                </a:lnTo>
                <a:lnTo>
                  <a:pt x="21600" y="17810"/>
                </a:lnTo>
                <a:lnTo>
                  <a:pt x="21600" y="17930"/>
                </a:lnTo>
                <a:lnTo>
                  <a:pt x="21910" y="17750"/>
                </a:lnTo>
                <a:lnTo>
                  <a:pt x="22230" y="16630"/>
                </a:lnTo>
                <a:lnTo>
                  <a:pt x="22500" y="16420"/>
                </a:lnTo>
                <a:lnTo>
                  <a:pt x="22500" y="16270"/>
                </a:lnTo>
                <a:lnTo>
                  <a:pt x="22330" y="16080"/>
                </a:lnTo>
                <a:lnTo>
                  <a:pt x="22230" y="15690"/>
                </a:lnTo>
                <a:lnTo>
                  <a:pt x="22170" y="15250"/>
                </a:lnTo>
                <a:lnTo>
                  <a:pt x="22100" y="14890"/>
                </a:lnTo>
                <a:lnTo>
                  <a:pt x="21980" y="14600"/>
                </a:lnTo>
                <a:lnTo>
                  <a:pt x="21830" y="14330"/>
                </a:lnTo>
                <a:lnTo>
                  <a:pt x="21650" y="14130"/>
                </a:lnTo>
                <a:lnTo>
                  <a:pt x="21480" y="14040"/>
                </a:lnTo>
                <a:lnTo>
                  <a:pt x="21560" y="13780"/>
                </a:lnTo>
                <a:lnTo>
                  <a:pt x="21600" y="13530"/>
                </a:lnTo>
                <a:lnTo>
                  <a:pt x="21650" y="13310"/>
                </a:lnTo>
                <a:lnTo>
                  <a:pt x="21760" y="13100"/>
                </a:lnTo>
                <a:lnTo>
                  <a:pt x="21920" y="13020"/>
                </a:lnTo>
                <a:lnTo>
                  <a:pt x="22090" y="13010"/>
                </a:lnTo>
                <a:lnTo>
                  <a:pt x="22230" y="12940"/>
                </a:lnTo>
                <a:lnTo>
                  <a:pt x="22330" y="12660"/>
                </a:lnTo>
                <a:lnTo>
                  <a:pt x="22160" y="12670"/>
                </a:lnTo>
                <a:lnTo>
                  <a:pt x="21750" y="12870"/>
                </a:lnTo>
                <a:lnTo>
                  <a:pt x="21600" y="13030"/>
                </a:lnTo>
                <a:lnTo>
                  <a:pt x="21440" y="13090"/>
                </a:lnTo>
                <a:lnTo>
                  <a:pt x="20750" y="12740"/>
                </a:lnTo>
                <a:lnTo>
                  <a:pt x="20290" y="12260"/>
                </a:lnTo>
                <a:lnTo>
                  <a:pt x="18330" y="11400"/>
                </a:lnTo>
                <a:lnTo>
                  <a:pt x="17760" y="10780"/>
                </a:lnTo>
                <a:lnTo>
                  <a:pt x="17410" y="9880"/>
                </a:lnTo>
                <a:lnTo>
                  <a:pt x="17800" y="9630"/>
                </a:lnTo>
                <a:lnTo>
                  <a:pt x="19020" y="9290"/>
                </a:lnTo>
                <a:lnTo>
                  <a:pt x="19280" y="9310"/>
                </a:lnTo>
                <a:lnTo>
                  <a:pt x="20150" y="9580"/>
                </a:lnTo>
                <a:lnTo>
                  <a:pt x="20380" y="9580"/>
                </a:lnTo>
                <a:lnTo>
                  <a:pt x="20470" y="9620"/>
                </a:lnTo>
                <a:lnTo>
                  <a:pt x="20510" y="9700"/>
                </a:lnTo>
                <a:lnTo>
                  <a:pt x="20540" y="9800"/>
                </a:lnTo>
                <a:lnTo>
                  <a:pt x="20580" y="9880"/>
                </a:lnTo>
                <a:lnTo>
                  <a:pt x="20800" y="10110"/>
                </a:lnTo>
                <a:lnTo>
                  <a:pt x="20920" y="10140"/>
                </a:lnTo>
                <a:lnTo>
                  <a:pt x="21030" y="10020"/>
                </a:lnTo>
                <a:lnTo>
                  <a:pt x="20970" y="9950"/>
                </a:lnTo>
                <a:lnTo>
                  <a:pt x="20930" y="9850"/>
                </a:lnTo>
                <a:lnTo>
                  <a:pt x="20860" y="9580"/>
                </a:lnTo>
                <a:lnTo>
                  <a:pt x="21270" y="9590"/>
                </a:lnTo>
                <a:lnTo>
                  <a:pt x="21480" y="9530"/>
                </a:lnTo>
                <a:lnTo>
                  <a:pt x="21840" y="9240"/>
                </a:lnTo>
                <a:lnTo>
                  <a:pt x="22250" y="9200"/>
                </a:lnTo>
                <a:lnTo>
                  <a:pt x="22440" y="9040"/>
                </a:lnTo>
                <a:lnTo>
                  <a:pt x="21320" y="9220"/>
                </a:lnTo>
                <a:lnTo>
                  <a:pt x="20980" y="9040"/>
                </a:lnTo>
                <a:lnTo>
                  <a:pt x="20820" y="8870"/>
                </a:lnTo>
                <a:lnTo>
                  <a:pt x="20850" y="8840"/>
                </a:lnTo>
                <a:lnTo>
                  <a:pt x="20980" y="8820"/>
                </a:lnTo>
                <a:lnTo>
                  <a:pt x="21120" y="8680"/>
                </a:lnTo>
                <a:lnTo>
                  <a:pt x="21200" y="8530"/>
                </a:lnTo>
                <a:lnTo>
                  <a:pt x="21320" y="8410"/>
                </a:lnTo>
                <a:lnTo>
                  <a:pt x="21460" y="8340"/>
                </a:lnTo>
                <a:lnTo>
                  <a:pt x="21600" y="8340"/>
                </a:lnTo>
                <a:lnTo>
                  <a:pt x="21600" y="8190"/>
                </a:lnTo>
                <a:lnTo>
                  <a:pt x="21410" y="8080"/>
                </a:lnTo>
                <a:lnTo>
                  <a:pt x="21300" y="8120"/>
                </a:lnTo>
                <a:lnTo>
                  <a:pt x="20980" y="8470"/>
                </a:lnTo>
                <a:lnTo>
                  <a:pt x="20560" y="8700"/>
                </a:lnTo>
                <a:lnTo>
                  <a:pt x="20070" y="8750"/>
                </a:lnTo>
                <a:lnTo>
                  <a:pt x="19690" y="8670"/>
                </a:lnTo>
                <a:lnTo>
                  <a:pt x="19620" y="8620"/>
                </a:lnTo>
                <a:lnTo>
                  <a:pt x="19610" y="8400"/>
                </a:lnTo>
                <a:lnTo>
                  <a:pt x="19680" y="8250"/>
                </a:lnTo>
                <a:lnTo>
                  <a:pt x="19850" y="8050"/>
                </a:lnTo>
                <a:lnTo>
                  <a:pt x="19880" y="7900"/>
                </a:lnTo>
                <a:lnTo>
                  <a:pt x="19920" y="7490"/>
                </a:lnTo>
                <a:lnTo>
                  <a:pt x="19950" y="7360"/>
                </a:lnTo>
                <a:lnTo>
                  <a:pt x="20070" y="7230"/>
                </a:lnTo>
                <a:lnTo>
                  <a:pt x="20460" y="7060"/>
                </a:lnTo>
                <a:lnTo>
                  <a:pt x="20100" y="7140"/>
                </a:lnTo>
                <a:lnTo>
                  <a:pt x="19830" y="7330"/>
                </a:lnTo>
                <a:lnTo>
                  <a:pt x="19180" y="8040"/>
                </a:lnTo>
                <a:lnTo>
                  <a:pt x="19030" y="8130"/>
                </a:lnTo>
                <a:lnTo>
                  <a:pt x="18690" y="8190"/>
                </a:lnTo>
                <a:lnTo>
                  <a:pt x="18590" y="8070"/>
                </a:lnTo>
                <a:lnTo>
                  <a:pt x="18640" y="7800"/>
                </a:lnTo>
                <a:lnTo>
                  <a:pt x="18770" y="7510"/>
                </a:lnTo>
                <a:lnTo>
                  <a:pt x="18880" y="7360"/>
                </a:lnTo>
                <a:lnTo>
                  <a:pt x="18880" y="7210"/>
                </a:lnTo>
                <a:lnTo>
                  <a:pt x="18600" y="7320"/>
                </a:lnTo>
                <a:lnTo>
                  <a:pt x="18460" y="7440"/>
                </a:lnTo>
                <a:lnTo>
                  <a:pt x="18320" y="7630"/>
                </a:lnTo>
                <a:lnTo>
                  <a:pt x="17990" y="8220"/>
                </a:lnTo>
                <a:lnTo>
                  <a:pt x="17920" y="8260"/>
                </a:lnTo>
                <a:lnTo>
                  <a:pt x="17730" y="8500"/>
                </a:lnTo>
                <a:lnTo>
                  <a:pt x="16420" y="8150"/>
                </a:lnTo>
                <a:lnTo>
                  <a:pt x="16080" y="7960"/>
                </a:lnTo>
                <a:lnTo>
                  <a:pt x="15860" y="7660"/>
                </a:lnTo>
                <a:lnTo>
                  <a:pt x="15720" y="7530"/>
                </a:lnTo>
                <a:lnTo>
                  <a:pt x="15670" y="7400"/>
                </a:lnTo>
                <a:lnTo>
                  <a:pt x="15780" y="7210"/>
                </a:lnTo>
                <a:lnTo>
                  <a:pt x="16090" y="7180"/>
                </a:lnTo>
                <a:lnTo>
                  <a:pt x="16490" y="7340"/>
                </a:lnTo>
                <a:lnTo>
                  <a:pt x="16840" y="7290"/>
                </a:lnTo>
                <a:lnTo>
                  <a:pt x="17020" y="6640"/>
                </a:lnTo>
                <a:lnTo>
                  <a:pt x="16790" y="6610"/>
                </a:lnTo>
                <a:lnTo>
                  <a:pt x="16530" y="6410"/>
                </a:lnTo>
                <a:lnTo>
                  <a:pt x="16290" y="6120"/>
                </a:lnTo>
                <a:lnTo>
                  <a:pt x="16110" y="5800"/>
                </a:lnTo>
                <a:lnTo>
                  <a:pt x="16370" y="5600"/>
                </a:lnTo>
                <a:lnTo>
                  <a:pt x="16630" y="5720"/>
                </a:lnTo>
                <a:lnTo>
                  <a:pt x="16880" y="5950"/>
                </a:lnTo>
                <a:lnTo>
                  <a:pt x="17130" y="6080"/>
                </a:lnTo>
                <a:lnTo>
                  <a:pt x="17070" y="5850"/>
                </a:lnTo>
                <a:lnTo>
                  <a:pt x="17030" y="5750"/>
                </a:lnTo>
                <a:lnTo>
                  <a:pt x="16960" y="5650"/>
                </a:lnTo>
                <a:lnTo>
                  <a:pt x="17870" y="5500"/>
                </a:lnTo>
                <a:lnTo>
                  <a:pt x="17920" y="5520"/>
                </a:lnTo>
                <a:lnTo>
                  <a:pt x="17970" y="5600"/>
                </a:lnTo>
                <a:lnTo>
                  <a:pt x="18040" y="5850"/>
                </a:lnTo>
                <a:lnTo>
                  <a:pt x="18090" y="5940"/>
                </a:lnTo>
                <a:lnTo>
                  <a:pt x="18270" y="5990"/>
                </a:lnTo>
                <a:lnTo>
                  <a:pt x="18350" y="5830"/>
                </a:lnTo>
                <a:lnTo>
                  <a:pt x="18320" y="5620"/>
                </a:lnTo>
                <a:lnTo>
                  <a:pt x="18180" y="5520"/>
                </a:lnTo>
                <a:lnTo>
                  <a:pt x="18050" y="5470"/>
                </a:lnTo>
                <a:lnTo>
                  <a:pt x="17640" y="5100"/>
                </a:lnTo>
                <a:lnTo>
                  <a:pt x="18460" y="5100"/>
                </a:lnTo>
                <a:lnTo>
                  <a:pt x="18610" y="5160"/>
                </a:lnTo>
                <a:lnTo>
                  <a:pt x="18900" y="5450"/>
                </a:lnTo>
                <a:lnTo>
                  <a:pt x="19270" y="5600"/>
                </a:lnTo>
                <a:lnTo>
                  <a:pt x="19570" y="5960"/>
                </a:lnTo>
                <a:lnTo>
                  <a:pt x="19730" y="6080"/>
                </a:lnTo>
                <a:lnTo>
                  <a:pt x="19950" y="6050"/>
                </a:lnTo>
                <a:lnTo>
                  <a:pt x="20270" y="5660"/>
                </a:lnTo>
                <a:lnTo>
                  <a:pt x="20460" y="5520"/>
                </a:lnTo>
                <a:lnTo>
                  <a:pt x="20440" y="5440"/>
                </a:lnTo>
                <a:lnTo>
                  <a:pt x="20410" y="5240"/>
                </a:lnTo>
                <a:lnTo>
                  <a:pt x="20730" y="5120"/>
                </a:lnTo>
                <a:lnTo>
                  <a:pt x="21000" y="5340"/>
                </a:lnTo>
                <a:lnTo>
                  <a:pt x="21260" y="5640"/>
                </a:lnTo>
                <a:lnTo>
                  <a:pt x="21830" y="5930"/>
                </a:lnTo>
                <a:lnTo>
                  <a:pt x="21950" y="5900"/>
                </a:lnTo>
                <a:lnTo>
                  <a:pt x="21990" y="5650"/>
                </a:lnTo>
                <a:lnTo>
                  <a:pt x="21930" y="5440"/>
                </a:lnTo>
                <a:lnTo>
                  <a:pt x="21710" y="5290"/>
                </a:lnTo>
                <a:lnTo>
                  <a:pt x="21650" y="5100"/>
                </a:lnTo>
                <a:lnTo>
                  <a:pt x="21920" y="5140"/>
                </a:lnTo>
                <a:lnTo>
                  <a:pt x="22170" y="5400"/>
                </a:lnTo>
                <a:lnTo>
                  <a:pt x="22360" y="5810"/>
                </a:lnTo>
                <a:lnTo>
                  <a:pt x="22440" y="6290"/>
                </a:lnTo>
                <a:lnTo>
                  <a:pt x="22580" y="6600"/>
                </a:lnTo>
                <a:lnTo>
                  <a:pt x="23250" y="6970"/>
                </a:lnTo>
                <a:lnTo>
                  <a:pt x="23460" y="7360"/>
                </a:lnTo>
                <a:lnTo>
                  <a:pt x="23340" y="7560"/>
                </a:lnTo>
                <a:lnTo>
                  <a:pt x="23450" y="7690"/>
                </a:lnTo>
                <a:lnTo>
                  <a:pt x="23800" y="7770"/>
                </a:lnTo>
                <a:lnTo>
                  <a:pt x="23800" y="7910"/>
                </a:lnTo>
                <a:lnTo>
                  <a:pt x="23650" y="7860"/>
                </a:lnTo>
                <a:lnTo>
                  <a:pt x="23590" y="7940"/>
                </a:lnTo>
                <a:lnTo>
                  <a:pt x="23570" y="8120"/>
                </a:lnTo>
                <a:lnTo>
                  <a:pt x="23570" y="8340"/>
                </a:lnTo>
                <a:lnTo>
                  <a:pt x="23620" y="8450"/>
                </a:lnTo>
                <a:lnTo>
                  <a:pt x="23690" y="8590"/>
                </a:lnTo>
                <a:lnTo>
                  <a:pt x="23700" y="8740"/>
                </a:lnTo>
                <a:lnTo>
                  <a:pt x="23570" y="8890"/>
                </a:lnTo>
                <a:lnTo>
                  <a:pt x="23570" y="9040"/>
                </a:lnTo>
                <a:lnTo>
                  <a:pt x="23680" y="9180"/>
                </a:lnTo>
                <a:lnTo>
                  <a:pt x="23790" y="9050"/>
                </a:lnTo>
                <a:lnTo>
                  <a:pt x="23920" y="8950"/>
                </a:lnTo>
                <a:lnTo>
                  <a:pt x="24060" y="8890"/>
                </a:lnTo>
                <a:lnTo>
                  <a:pt x="24190" y="8890"/>
                </a:lnTo>
                <a:lnTo>
                  <a:pt x="24260" y="8980"/>
                </a:lnTo>
                <a:lnTo>
                  <a:pt x="24330" y="9120"/>
                </a:lnTo>
                <a:lnTo>
                  <a:pt x="24410" y="9180"/>
                </a:lnTo>
                <a:lnTo>
                  <a:pt x="24470" y="9040"/>
                </a:lnTo>
                <a:lnTo>
                  <a:pt x="24600" y="8780"/>
                </a:lnTo>
                <a:lnTo>
                  <a:pt x="24730" y="8740"/>
                </a:lnTo>
                <a:lnTo>
                  <a:pt x="24800" y="8880"/>
                </a:lnTo>
                <a:lnTo>
                  <a:pt x="24760" y="9180"/>
                </a:lnTo>
                <a:lnTo>
                  <a:pt x="25340" y="9120"/>
                </a:lnTo>
                <a:lnTo>
                  <a:pt x="25490" y="9180"/>
                </a:lnTo>
                <a:lnTo>
                  <a:pt x="25560" y="9050"/>
                </a:lnTo>
                <a:lnTo>
                  <a:pt x="25640" y="9040"/>
                </a:lnTo>
                <a:lnTo>
                  <a:pt x="25710" y="9100"/>
                </a:lnTo>
                <a:lnTo>
                  <a:pt x="25770" y="9180"/>
                </a:lnTo>
                <a:lnTo>
                  <a:pt x="25810" y="9250"/>
                </a:lnTo>
                <a:lnTo>
                  <a:pt x="26110" y="9740"/>
                </a:lnTo>
                <a:lnTo>
                  <a:pt x="26030" y="9880"/>
                </a:lnTo>
                <a:lnTo>
                  <a:pt x="25550" y="10290"/>
                </a:lnTo>
                <a:lnTo>
                  <a:pt x="25660" y="10370"/>
                </a:lnTo>
                <a:lnTo>
                  <a:pt x="25760" y="10310"/>
                </a:lnTo>
                <a:lnTo>
                  <a:pt x="25870" y="10210"/>
                </a:lnTo>
                <a:lnTo>
                  <a:pt x="26000" y="10140"/>
                </a:lnTo>
                <a:lnTo>
                  <a:pt x="26120" y="10170"/>
                </a:lnTo>
                <a:lnTo>
                  <a:pt x="26500" y="10500"/>
                </a:lnTo>
                <a:lnTo>
                  <a:pt x="26610" y="10650"/>
                </a:lnTo>
                <a:lnTo>
                  <a:pt x="26670" y="10710"/>
                </a:lnTo>
                <a:lnTo>
                  <a:pt x="26750" y="10720"/>
                </a:lnTo>
                <a:lnTo>
                  <a:pt x="26920" y="10610"/>
                </a:lnTo>
                <a:lnTo>
                  <a:pt x="27010" y="10590"/>
                </a:lnTo>
                <a:lnTo>
                  <a:pt x="27530" y="10870"/>
                </a:lnTo>
                <a:lnTo>
                  <a:pt x="27500" y="10940"/>
                </a:lnTo>
                <a:lnTo>
                  <a:pt x="27470" y="11130"/>
                </a:lnTo>
                <a:lnTo>
                  <a:pt x="27610" y="11220"/>
                </a:lnTo>
                <a:lnTo>
                  <a:pt x="27690" y="11470"/>
                </a:lnTo>
                <a:lnTo>
                  <a:pt x="27690" y="11710"/>
                </a:lnTo>
                <a:lnTo>
                  <a:pt x="27580" y="11830"/>
                </a:lnTo>
                <a:lnTo>
                  <a:pt x="27610" y="11950"/>
                </a:lnTo>
                <a:lnTo>
                  <a:pt x="27680" y="12150"/>
                </a:lnTo>
                <a:lnTo>
                  <a:pt x="27690" y="12260"/>
                </a:lnTo>
                <a:lnTo>
                  <a:pt x="27690" y="12250"/>
                </a:lnTo>
                <a:lnTo>
                  <a:pt x="27710" y="12580"/>
                </a:lnTo>
                <a:lnTo>
                  <a:pt x="27750" y="12970"/>
                </a:lnTo>
                <a:lnTo>
                  <a:pt x="27800" y="13110"/>
                </a:lnTo>
                <a:lnTo>
                  <a:pt x="27910" y="13210"/>
                </a:lnTo>
                <a:lnTo>
                  <a:pt x="28030" y="13200"/>
                </a:lnTo>
                <a:lnTo>
                  <a:pt x="28180" y="13110"/>
                </a:lnTo>
                <a:lnTo>
                  <a:pt x="28320" y="13070"/>
                </a:lnTo>
                <a:lnTo>
                  <a:pt x="28420" y="13210"/>
                </a:lnTo>
                <a:lnTo>
                  <a:pt x="28440" y="13500"/>
                </a:lnTo>
                <a:lnTo>
                  <a:pt x="28360" y="13750"/>
                </a:lnTo>
                <a:lnTo>
                  <a:pt x="28270" y="13980"/>
                </a:lnTo>
                <a:lnTo>
                  <a:pt x="28200" y="14200"/>
                </a:lnTo>
                <a:lnTo>
                  <a:pt x="28310" y="14170"/>
                </a:lnTo>
                <a:lnTo>
                  <a:pt x="28440" y="14070"/>
                </a:lnTo>
                <a:lnTo>
                  <a:pt x="28550" y="13960"/>
                </a:lnTo>
                <a:lnTo>
                  <a:pt x="28590" y="13850"/>
                </a:lnTo>
                <a:lnTo>
                  <a:pt x="28600" y="13510"/>
                </a:lnTo>
                <a:lnTo>
                  <a:pt x="28590" y="13350"/>
                </a:lnTo>
                <a:lnTo>
                  <a:pt x="28420" y="12950"/>
                </a:lnTo>
                <a:lnTo>
                  <a:pt x="28520" y="12840"/>
                </a:lnTo>
                <a:lnTo>
                  <a:pt x="28820" y="12690"/>
                </a:lnTo>
                <a:lnTo>
                  <a:pt x="29180" y="12660"/>
                </a:lnTo>
                <a:lnTo>
                  <a:pt x="29240" y="12730"/>
                </a:lnTo>
                <a:lnTo>
                  <a:pt x="29290" y="12880"/>
                </a:lnTo>
                <a:lnTo>
                  <a:pt x="29320" y="13030"/>
                </a:lnTo>
                <a:lnTo>
                  <a:pt x="29360" y="13100"/>
                </a:lnTo>
                <a:lnTo>
                  <a:pt x="29510" y="13170"/>
                </a:lnTo>
                <a:lnTo>
                  <a:pt x="29410" y="13330"/>
                </a:lnTo>
                <a:lnTo>
                  <a:pt x="29230" y="13480"/>
                </a:lnTo>
                <a:lnTo>
                  <a:pt x="29160" y="13500"/>
                </a:lnTo>
                <a:lnTo>
                  <a:pt x="29100" y="13700"/>
                </a:lnTo>
                <a:lnTo>
                  <a:pt x="29140" y="13850"/>
                </a:lnTo>
                <a:lnTo>
                  <a:pt x="29300" y="14120"/>
                </a:lnTo>
                <a:lnTo>
                  <a:pt x="29510" y="14300"/>
                </a:lnTo>
                <a:lnTo>
                  <a:pt x="30400" y="14040"/>
                </a:lnTo>
                <a:lnTo>
                  <a:pt x="30640" y="14110"/>
                </a:lnTo>
                <a:lnTo>
                  <a:pt x="30830" y="14220"/>
                </a:lnTo>
                <a:lnTo>
                  <a:pt x="30980" y="14460"/>
                </a:lnTo>
                <a:lnTo>
                  <a:pt x="31080" y="14890"/>
                </a:lnTo>
                <a:lnTo>
                  <a:pt x="29920" y="15000"/>
                </a:lnTo>
                <a:lnTo>
                  <a:pt x="29700" y="15180"/>
                </a:lnTo>
                <a:lnTo>
                  <a:pt x="28830" y="15440"/>
                </a:lnTo>
                <a:lnTo>
                  <a:pt x="28710" y="15440"/>
                </a:lnTo>
                <a:lnTo>
                  <a:pt x="28860" y="15730"/>
                </a:lnTo>
                <a:lnTo>
                  <a:pt x="29090" y="15690"/>
                </a:lnTo>
                <a:lnTo>
                  <a:pt x="29550" y="15440"/>
                </a:lnTo>
                <a:lnTo>
                  <a:pt x="30330" y="15300"/>
                </a:lnTo>
                <a:lnTo>
                  <a:pt x="30570" y="15440"/>
                </a:lnTo>
                <a:lnTo>
                  <a:pt x="30470" y="15610"/>
                </a:lnTo>
                <a:lnTo>
                  <a:pt x="30110" y="15870"/>
                </a:lnTo>
                <a:lnTo>
                  <a:pt x="30110" y="16010"/>
                </a:lnTo>
                <a:lnTo>
                  <a:pt x="31000" y="15750"/>
                </a:lnTo>
                <a:lnTo>
                  <a:pt x="31220" y="15940"/>
                </a:lnTo>
                <a:lnTo>
                  <a:pt x="31340" y="16340"/>
                </a:lnTo>
                <a:lnTo>
                  <a:pt x="31360" y="16690"/>
                </a:lnTo>
                <a:lnTo>
                  <a:pt x="31270" y="16950"/>
                </a:lnTo>
                <a:lnTo>
                  <a:pt x="31020" y="17110"/>
                </a:lnTo>
                <a:lnTo>
                  <a:pt x="31410" y="17380"/>
                </a:lnTo>
                <a:lnTo>
                  <a:pt x="31410" y="17530"/>
                </a:lnTo>
                <a:lnTo>
                  <a:pt x="31000" y="18490"/>
                </a:lnTo>
                <a:lnTo>
                  <a:pt x="30850" y="18760"/>
                </a:lnTo>
                <a:lnTo>
                  <a:pt x="30610" y="18980"/>
                </a:lnTo>
                <a:lnTo>
                  <a:pt x="29780" y="19300"/>
                </a:lnTo>
                <a:lnTo>
                  <a:pt x="29780" y="19450"/>
                </a:lnTo>
                <a:lnTo>
                  <a:pt x="29950" y="19470"/>
                </a:lnTo>
                <a:lnTo>
                  <a:pt x="30260" y="19410"/>
                </a:lnTo>
                <a:lnTo>
                  <a:pt x="30400" y="19450"/>
                </a:lnTo>
                <a:lnTo>
                  <a:pt x="30840" y="19740"/>
                </a:lnTo>
                <a:lnTo>
                  <a:pt x="30970" y="19860"/>
                </a:lnTo>
                <a:lnTo>
                  <a:pt x="30290" y="20680"/>
                </a:lnTo>
                <a:lnTo>
                  <a:pt x="30050" y="20870"/>
                </a:lnTo>
                <a:lnTo>
                  <a:pt x="28930" y="20820"/>
                </a:lnTo>
                <a:lnTo>
                  <a:pt x="28850" y="20730"/>
                </a:lnTo>
                <a:lnTo>
                  <a:pt x="28720" y="20470"/>
                </a:lnTo>
                <a:lnTo>
                  <a:pt x="28680" y="20410"/>
                </a:lnTo>
                <a:lnTo>
                  <a:pt x="28520" y="20290"/>
                </a:lnTo>
                <a:lnTo>
                  <a:pt x="28370" y="20030"/>
                </a:lnTo>
                <a:lnTo>
                  <a:pt x="28270" y="19750"/>
                </a:lnTo>
                <a:lnTo>
                  <a:pt x="28260" y="19580"/>
                </a:lnTo>
                <a:lnTo>
                  <a:pt x="28050" y="19290"/>
                </a:lnTo>
                <a:lnTo>
                  <a:pt x="27800" y="19150"/>
                </a:lnTo>
                <a:lnTo>
                  <a:pt x="27530" y="19160"/>
                </a:lnTo>
                <a:lnTo>
                  <a:pt x="27300" y="19300"/>
                </a:lnTo>
                <a:lnTo>
                  <a:pt x="27460" y="19330"/>
                </a:lnTo>
                <a:lnTo>
                  <a:pt x="27840" y="19590"/>
                </a:lnTo>
                <a:lnTo>
                  <a:pt x="27980" y="19710"/>
                </a:lnTo>
                <a:lnTo>
                  <a:pt x="27990" y="19770"/>
                </a:lnTo>
                <a:lnTo>
                  <a:pt x="28170" y="20100"/>
                </a:lnTo>
                <a:lnTo>
                  <a:pt x="28200" y="20130"/>
                </a:lnTo>
                <a:lnTo>
                  <a:pt x="28220" y="20370"/>
                </a:lnTo>
                <a:lnTo>
                  <a:pt x="28200" y="20530"/>
                </a:lnTo>
                <a:lnTo>
                  <a:pt x="28130" y="20660"/>
                </a:lnTo>
                <a:lnTo>
                  <a:pt x="28030" y="20820"/>
                </a:lnTo>
                <a:lnTo>
                  <a:pt x="28160" y="20960"/>
                </a:lnTo>
                <a:lnTo>
                  <a:pt x="28230" y="21060"/>
                </a:lnTo>
                <a:lnTo>
                  <a:pt x="28260" y="21160"/>
                </a:lnTo>
                <a:lnTo>
                  <a:pt x="28300" y="21430"/>
                </a:lnTo>
                <a:lnTo>
                  <a:pt x="28400" y="21580"/>
                </a:lnTo>
                <a:lnTo>
                  <a:pt x="28490" y="21660"/>
                </a:lnTo>
                <a:lnTo>
                  <a:pt x="28530" y="21720"/>
                </a:lnTo>
                <a:lnTo>
                  <a:pt x="28680" y="21850"/>
                </a:lnTo>
                <a:lnTo>
                  <a:pt x="30050" y="21810"/>
                </a:lnTo>
                <a:lnTo>
                  <a:pt x="30290" y="21940"/>
                </a:lnTo>
                <a:lnTo>
                  <a:pt x="30400" y="22200"/>
                </a:lnTo>
                <a:lnTo>
                  <a:pt x="30320" y="22430"/>
                </a:lnTo>
                <a:lnTo>
                  <a:pt x="29890" y="23110"/>
                </a:lnTo>
                <a:lnTo>
                  <a:pt x="29720" y="23290"/>
                </a:lnTo>
                <a:lnTo>
                  <a:pt x="29720" y="23420"/>
                </a:lnTo>
                <a:lnTo>
                  <a:pt x="30120" y="23200"/>
                </a:lnTo>
                <a:lnTo>
                  <a:pt x="30630" y="22740"/>
                </a:lnTo>
                <a:lnTo>
                  <a:pt x="31060" y="22640"/>
                </a:lnTo>
                <a:lnTo>
                  <a:pt x="31240" y="23500"/>
                </a:lnTo>
                <a:lnTo>
                  <a:pt x="31070" y="24220"/>
                </a:lnTo>
                <a:lnTo>
                  <a:pt x="30660" y="24920"/>
                </a:lnTo>
                <a:lnTo>
                  <a:pt x="30170" y="25430"/>
                </a:lnTo>
                <a:lnTo>
                  <a:pt x="29780" y="25590"/>
                </a:lnTo>
                <a:lnTo>
                  <a:pt x="29780" y="25730"/>
                </a:lnTo>
                <a:lnTo>
                  <a:pt x="30610" y="25410"/>
                </a:lnTo>
                <a:lnTo>
                  <a:pt x="30930" y="25120"/>
                </a:lnTo>
                <a:lnTo>
                  <a:pt x="31100" y="25050"/>
                </a:lnTo>
                <a:lnTo>
                  <a:pt x="31290" y="25090"/>
                </a:lnTo>
                <a:lnTo>
                  <a:pt x="31410" y="25200"/>
                </a:lnTo>
                <a:lnTo>
                  <a:pt x="31640" y="25590"/>
                </a:lnTo>
                <a:lnTo>
                  <a:pt x="31960" y="25900"/>
                </a:lnTo>
                <a:lnTo>
                  <a:pt x="32040" y="26090"/>
                </a:lnTo>
                <a:lnTo>
                  <a:pt x="31980" y="26420"/>
                </a:lnTo>
                <a:lnTo>
                  <a:pt x="32100" y="26490"/>
                </a:lnTo>
                <a:lnTo>
                  <a:pt x="32110" y="26640"/>
                </a:lnTo>
                <a:lnTo>
                  <a:pt x="32090" y="26850"/>
                </a:lnTo>
                <a:lnTo>
                  <a:pt x="32100" y="27090"/>
                </a:lnTo>
                <a:lnTo>
                  <a:pt x="32150" y="27530"/>
                </a:lnTo>
                <a:lnTo>
                  <a:pt x="32150" y="27840"/>
                </a:lnTo>
                <a:lnTo>
                  <a:pt x="32110" y="28230"/>
                </a:lnTo>
                <a:lnTo>
                  <a:pt x="32110" y="28430"/>
                </a:lnTo>
                <a:lnTo>
                  <a:pt x="32430" y="29460"/>
                </a:lnTo>
                <a:lnTo>
                  <a:pt x="32550" y="29660"/>
                </a:lnTo>
                <a:lnTo>
                  <a:pt x="32510" y="29700"/>
                </a:lnTo>
                <a:lnTo>
                  <a:pt x="32510" y="29710"/>
                </a:lnTo>
                <a:lnTo>
                  <a:pt x="32500" y="29730"/>
                </a:lnTo>
                <a:lnTo>
                  <a:pt x="32490" y="29780"/>
                </a:lnTo>
                <a:lnTo>
                  <a:pt x="32650" y="29960"/>
                </a:lnTo>
                <a:lnTo>
                  <a:pt x="32820" y="30290"/>
                </a:lnTo>
                <a:lnTo>
                  <a:pt x="32900" y="30670"/>
                </a:lnTo>
                <a:lnTo>
                  <a:pt x="32830" y="31020"/>
                </a:lnTo>
                <a:lnTo>
                  <a:pt x="32830" y="31140"/>
                </a:lnTo>
                <a:lnTo>
                  <a:pt x="32960" y="31260"/>
                </a:lnTo>
                <a:lnTo>
                  <a:pt x="33010" y="31210"/>
                </a:lnTo>
                <a:lnTo>
                  <a:pt x="33010" y="31390"/>
                </a:lnTo>
                <a:lnTo>
                  <a:pt x="33090" y="31660"/>
                </a:lnTo>
                <a:lnTo>
                  <a:pt x="33100" y="32000"/>
                </a:lnTo>
                <a:lnTo>
                  <a:pt x="33080" y="32360"/>
                </a:lnTo>
                <a:lnTo>
                  <a:pt x="33080" y="32530"/>
                </a:lnTo>
                <a:lnTo>
                  <a:pt x="33120" y="32730"/>
                </a:lnTo>
                <a:lnTo>
                  <a:pt x="33190" y="32960"/>
                </a:lnTo>
                <a:lnTo>
                  <a:pt x="33310" y="33230"/>
                </a:lnTo>
                <a:lnTo>
                  <a:pt x="33510" y="33780"/>
                </a:lnTo>
                <a:lnTo>
                  <a:pt x="33650" y="34530"/>
                </a:lnTo>
                <a:lnTo>
                  <a:pt x="33700" y="34730"/>
                </a:lnTo>
                <a:lnTo>
                  <a:pt x="33830" y="3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orðurland vestra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54900" y="36830"/>
                </a:moveTo>
                <a:lnTo>
                  <a:pt x="51230" y="37640"/>
                </a:lnTo>
                <a:lnTo>
                  <a:pt x="48900" y="38690"/>
                </a:lnTo>
                <a:lnTo>
                  <a:pt x="46840" y="38680"/>
                </a:lnTo>
                <a:lnTo>
                  <a:pt x="44680" y="39340"/>
                </a:lnTo>
                <a:lnTo>
                  <a:pt x="44440" y="39360"/>
                </a:lnTo>
                <a:lnTo>
                  <a:pt x="44250" y="39310"/>
                </a:lnTo>
                <a:lnTo>
                  <a:pt x="42130" y="38360"/>
                </a:lnTo>
                <a:lnTo>
                  <a:pt x="42570" y="37600"/>
                </a:lnTo>
                <a:lnTo>
                  <a:pt x="43510" y="36560"/>
                </a:lnTo>
                <a:lnTo>
                  <a:pt x="43590" y="36420"/>
                </a:lnTo>
                <a:lnTo>
                  <a:pt x="43640" y="36250"/>
                </a:lnTo>
                <a:lnTo>
                  <a:pt x="43650" y="36120"/>
                </a:lnTo>
                <a:lnTo>
                  <a:pt x="43640" y="35980"/>
                </a:lnTo>
                <a:lnTo>
                  <a:pt x="43620" y="35890"/>
                </a:lnTo>
                <a:lnTo>
                  <a:pt x="43580" y="35790"/>
                </a:lnTo>
                <a:lnTo>
                  <a:pt x="43500" y="35760"/>
                </a:lnTo>
                <a:lnTo>
                  <a:pt x="41070" y="35650"/>
                </a:lnTo>
                <a:lnTo>
                  <a:pt x="39110" y="35600"/>
                </a:lnTo>
                <a:lnTo>
                  <a:pt x="38720" y="35400"/>
                </a:lnTo>
                <a:lnTo>
                  <a:pt x="38600" y="35380"/>
                </a:lnTo>
                <a:lnTo>
                  <a:pt x="35950" y="36190"/>
                </a:lnTo>
                <a:lnTo>
                  <a:pt x="35820" y="36170"/>
                </a:lnTo>
                <a:lnTo>
                  <a:pt x="35500" y="35850"/>
                </a:lnTo>
                <a:lnTo>
                  <a:pt x="35410" y="35810"/>
                </a:lnTo>
                <a:lnTo>
                  <a:pt x="34730" y="35760"/>
                </a:lnTo>
                <a:lnTo>
                  <a:pt x="34620" y="35720"/>
                </a:lnTo>
                <a:lnTo>
                  <a:pt x="33910" y="35250"/>
                </a:lnTo>
                <a:lnTo>
                  <a:pt x="33830" y="35040"/>
                </a:lnTo>
                <a:lnTo>
                  <a:pt x="33700" y="34730"/>
                </a:lnTo>
                <a:lnTo>
                  <a:pt x="33650" y="34530"/>
                </a:lnTo>
                <a:lnTo>
                  <a:pt x="33510" y="33780"/>
                </a:lnTo>
                <a:lnTo>
                  <a:pt x="33310" y="33230"/>
                </a:lnTo>
                <a:lnTo>
                  <a:pt x="33190" y="32960"/>
                </a:lnTo>
                <a:lnTo>
                  <a:pt x="33120" y="32730"/>
                </a:lnTo>
                <a:lnTo>
                  <a:pt x="33080" y="32530"/>
                </a:lnTo>
                <a:lnTo>
                  <a:pt x="33080" y="32360"/>
                </a:lnTo>
                <a:lnTo>
                  <a:pt x="33100" y="32000"/>
                </a:lnTo>
                <a:lnTo>
                  <a:pt x="33090" y="31660"/>
                </a:lnTo>
                <a:lnTo>
                  <a:pt x="33010" y="31390"/>
                </a:lnTo>
                <a:lnTo>
                  <a:pt x="33010" y="31210"/>
                </a:lnTo>
                <a:lnTo>
                  <a:pt x="33100" y="31140"/>
                </a:lnTo>
                <a:lnTo>
                  <a:pt x="33160" y="30870"/>
                </a:lnTo>
                <a:lnTo>
                  <a:pt x="33040" y="30390"/>
                </a:lnTo>
                <a:lnTo>
                  <a:pt x="33020" y="30080"/>
                </a:lnTo>
                <a:lnTo>
                  <a:pt x="33000" y="29930"/>
                </a:lnTo>
                <a:lnTo>
                  <a:pt x="32920" y="29730"/>
                </a:lnTo>
                <a:lnTo>
                  <a:pt x="32780" y="29440"/>
                </a:lnTo>
                <a:lnTo>
                  <a:pt x="32710" y="29260"/>
                </a:lnTo>
                <a:lnTo>
                  <a:pt x="32840" y="29040"/>
                </a:lnTo>
                <a:lnTo>
                  <a:pt x="32880" y="28980"/>
                </a:lnTo>
                <a:lnTo>
                  <a:pt x="32850" y="28810"/>
                </a:lnTo>
                <a:lnTo>
                  <a:pt x="32910" y="28680"/>
                </a:lnTo>
                <a:lnTo>
                  <a:pt x="32990" y="28570"/>
                </a:lnTo>
                <a:lnTo>
                  <a:pt x="33050" y="28450"/>
                </a:lnTo>
                <a:lnTo>
                  <a:pt x="33100" y="28150"/>
                </a:lnTo>
                <a:lnTo>
                  <a:pt x="33090" y="27880"/>
                </a:lnTo>
                <a:lnTo>
                  <a:pt x="32920" y="26380"/>
                </a:lnTo>
                <a:lnTo>
                  <a:pt x="32890" y="25750"/>
                </a:lnTo>
                <a:lnTo>
                  <a:pt x="32990" y="25470"/>
                </a:lnTo>
                <a:lnTo>
                  <a:pt x="33250" y="25610"/>
                </a:lnTo>
                <a:lnTo>
                  <a:pt x="33420" y="25970"/>
                </a:lnTo>
                <a:lnTo>
                  <a:pt x="33680" y="26810"/>
                </a:lnTo>
                <a:lnTo>
                  <a:pt x="33920" y="27290"/>
                </a:lnTo>
                <a:lnTo>
                  <a:pt x="33950" y="27430"/>
                </a:lnTo>
                <a:lnTo>
                  <a:pt x="34010" y="27570"/>
                </a:lnTo>
                <a:lnTo>
                  <a:pt x="34290" y="27670"/>
                </a:lnTo>
                <a:lnTo>
                  <a:pt x="34400" y="27770"/>
                </a:lnTo>
                <a:lnTo>
                  <a:pt x="34460" y="27620"/>
                </a:lnTo>
                <a:lnTo>
                  <a:pt x="34250" y="27170"/>
                </a:lnTo>
                <a:lnTo>
                  <a:pt x="34050" y="26560"/>
                </a:lnTo>
                <a:lnTo>
                  <a:pt x="33910" y="25910"/>
                </a:lnTo>
                <a:lnTo>
                  <a:pt x="33840" y="25320"/>
                </a:lnTo>
                <a:lnTo>
                  <a:pt x="33810" y="24860"/>
                </a:lnTo>
                <a:lnTo>
                  <a:pt x="33810" y="24530"/>
                </a:lnTo>
                <a:lnTo>
                  <a:pt x="33840" y="24240"/>
                </a:lnTo>
                <a:lnTo>
                  <a:pt x="33880" y="24130"/>
                </a:lnTo>
                <a:lnTo>
                  <a:pt x="33980" y="23940"/>
                </a:lnTo>
                <a:lnTo>
                  <a:pt x="34010" y="23840"/>
                </a:lnTo>
                <a:lnTo>
                  <a:pt x="34100" y="23270"/>
                </a:lnTo>
                <a:lnTo>
                  <a:pt x="34130" y="23140"/>
                </a:lnTo>
                <a:lnTo>
                  <a:pt x="34380" y="22650"/>
                </a:lnTo>
                <a:lnTo>
                  <a:pt x="35310" y="21910"/>
                </a:lnTo>
                <a:lnTo>
                  <a:pt x="35810" y="21230"/>
                </a:lnTo>
                <a:lnTo>
                  <a:pt x="35970" y="21150"/>
                </a:lnTo>
                <a:lnTo>
                  <a:pt x="36120" y="21100"/>
                </a:lnTo>
                <a:lnTo>
                  <a:pt x="36240" y="21020"/>
                </a:lnTo>
                <a:lnTo>
                  <a:pt x="36270" y="20820"/>
                </a:lnTo>
                <a:lnTo>
                  <a:pt x="36380" y="20800"/>
                </a:lnTo>
                <a:lnTo>
                  <a:pt x="36460" y="20860"/>
                </a:lnTo>
                <a:lnTo>
                  <a:pt x="36610" y="21090"/>
                </a:lnTo>
                <a:lnTo>
                  <a:pt x="36650" y="21100"/>
                </a:lnTo>
                <a:lnTo>
                  <a:pt x="36750" y="21080"/>
                </a:lnTo>
                <a:lnTo>
                  <a:pt x="36780" y="21090"/>
                </a:lnTo>
                <a:lnTo>
                  <a:pt x="36800" y="21270"/>
                </a:lnTo>
                <a:lnTo>
                  <a:pt x="36780" y="21320"/>
                </a:lnTo>
                <a:lnTo>
                  <a:pt x="36740" y="21330"/>
                </a:lnTo>
                <a:lnTo>
                  <a:pt x="36720" y="21380"/>
                </a:lnTo>
                <a:lnTo>
                  <a:pt x="36660" y="22180"/>
                </a:lnTo>
                <a:lnTo>
                  <a:pt x="36650" y="22580"/>
                </a:lnTo>
                <a:lnTo>
                  <a:pt x="36720" y="22880"/>
                </a:lnTo>
                <a:lnTo>
                  <a:pt x="36620" y="23220"/>
                </a:lnTo>
                <a:lnTo>
                  <a:pt x="36610" y="23560"/>
                </a:lnTo>
                <a:lnTo>
                  <a:pt x="36700" y="23770"/>
                </a:lnTo>
                <a:lnTo>
                  <a:pt x="36890" y="23700"/>
                </a:lnTo>
                <a:lnTo>
                  <a:pt x="36800" y="23330"/>
                </a:lnTo>
                <a:lnTo>
                  <a:pt x="36820" y="23010"/>
                </a:lnTo>
                <a:lnTo>
                  <a:pt x="36920" y="22860"/>
                </a:lnTo>
                <a:lnTo>
                  <a:pt x="37120" y="23010"/>
                </a:lnTo>
                <a:lnTo>
                  <a:pt x="37190" y="23140"/>
                </a:lnTo>
                <a:lnTo>
                  <a:pt x="37200" y="23220"/>
                </a:lnTo>
                <a:lnTo>
                  <a:pt x="37190" y="23340"/>
                </a:lnTo>
                <a:lnTo>
                  <a:pt x="37220" y="23570"/>
                </a:lnTo>
                <a:lnTo>
                  <a:pt x="37190" y="23720"/>
                </a:lnTo>
                <a:lnTo>
                  <a:pt x="37170" y="23860"/>
                </a:lnTo>
                <a:lnTo>
                  <a:pt x="37170" y="23970"/>
                </a:lnTo>
                <a:lnTo>
                  <a:pt x="37200" y="23960"/>
                </a:lnTo>
                <a:lnTo>
                  <a:pt x="37360" y="24050"/>
                </a:lnTo>
                <a:lnTo>
                  <a:pt x="37400" y="24100"/>
                </a:lnTo>
                <a:lnTo>
                  <a:pt x="37460" y="24270"/>
                </a:lnTo>
                <a:lnTo>
                  <a:pt x="37490" y="24400"/>
                </a:lnTo>
                <a:lnTo>
                  <a:pt x="37530" y="24520"/>
                </a:lnTo>
                <a:lnTo>
                  <a:pt x="37620" y="24650"/>
                </a:lnTo>
                <a:lnTo>
                  <a:pt x="37720" y="24720"/>
                </a:lnTo>
                <a:lnTo>
                  <a:pt x="37810" y="24770"/>
                </a:lnTo>
                <a:lnTo>
                  <a:pt x="37920" y="24790"/>
                </a:lnTo>
                <a:lnTo>
                  <a:pt x="38020" y="24770"/>
                </a:lnTo>
                <a:lnTo>
                  <a:pt x="38050" y="24750"/>
                </a:lnTo>
                <a:lnTo>
                  <a:pt x="38200" y="24640"/>
                </a:lnTo>
                <a:lnTo>
                  <a:pt x="38280" y="24430"/>
                </a:lnTo>
                <a:lnTo>
                  <a:pt x="38320" y="24120"/>
                </a:lnTo>
                <a:lnTo>
                  <a:pt x="38420" y="23700"/>
                </a:lnTo>
                <a:lnTo>
                  <a:pt x="38320" y="23610"/>
                </a:lnTo>
                <a:lnTo>
                  <a:pt x="38190" y="23340"/>
                </a:lnTo>
                <a:lnTo>
                  <a:pt x="38100" y="23290"/>
                </a:lnTo>
                <a:lnTo>
                  <a:pt x="37820" y="23310"/>
                </a:lnTo>
                <a:lnTo>
                  <a:pt x="37680" y="23270"/>
                </a:lnTo>
                <a:lnTo>
                  <a:pt x="37570" y="23140"/>
                </a:lnTo>
                <a:lnTo>
                  <a:pt x="37840" y="23030"/>
                </a:lnTo>
                <a:lnTo>
                  <a:pt x="38100" y="23010"/>
                </a:lnTo>
                <a:lnTo>
                  <a:pt x="38210" y="22970"/>
                </a:lnTo>
                <a:lnTo>
                  <a:pt x="38440" y="22790"/>
                </a:lnTo>
                <a:lnTo>
                  <a:pt x="38560" y="22740"/>
                </a:lnTo>
                <a:lnTo>
                  <a:pt x="38660" y="22930"/>
                </a:lnTo>
                <a:lnTo>
                  <a:pt x="38630" y="23820"/>
                </a:lnTo>
                <a:lnTo>
                  <a:pt x="38750" y="24100"/>
                </a:lnTo>
                <a:lnTo>
                  <a:pt x="38720" y="23780"/>
                </a:lnTo>
                <a:lnTo>
                  <a:pt x="38790" y="23540"/>
                </a:lnTo>
                <a:lnTo>
                  <a:pt x="38850" y="23310"/>
                </a:lnTo>
                <a:lnTo>
                  <a:pt x="38750" y="23010"/>
                </a:lnTo>
                <a:lnTo>
                  <a:pt x="38840" y="22750"/>
                </a:lnTo>
                <a:lnTo>
                  <a:pt x="39110" y="22360"/>
                </a:lnTo>
                <a:lnTo>
                  <a:pt x="39230" y="22120"/>
                </a:lnTo>
                <a:lnTo>
                  <a:pt x="39260" y="21980"/>
                </a:lnTo>
                <a:lnTo>
                  <a:pt x="39270" y="21650"/>
                </a:lnTo>
                <a:lnTo>
                  <a:pt x="39320" y="21500"/>
                </a:lnTo>
                <a:lnTo>
                  <a:pt x="39390" y="21430"/>
                </a:lnTo>
                <a:lnTo>
                  <a:pt x="39540" y="21430"/>
                </a:lnTo>
                <a:lnTo>
                  <a:pt x="39710" y="21380"/>
                </a:lnTo>
                <a:lnTo>
                  <a:pt x="39530" y="21340"/>
                </a:lnTo>
                <a:lnTo>
                  <a:pt x="39420" y="21100"/>
                </a:lnTo>
                <a:lnTo>
                  <a:pt x="39400" y="20820"/>
                </a:lnTo>
                <a:lnTo>
                  <a:pt x="39520" y="20680"/>
                </a:lnTo>
                <a:lnTo>
                  <a:pt x="39620" y="20610"/>
                </a:lnTo>
                <a:lnTo>
                  <a:pt x="39700" y="20400"/>
                </a:lnTo>
                <a:lnTo>
                  <a:pt x="39750" y="20120"/>
                </a:lnTo>
                <a:lnTo>
                  <a:pt x="39770" y="19790"/>
                </a:lnTo>
                <a:lnTo>
                  <a:pt x="39710" y="19270"/>
                </a:lnTo>
                <a:lnTo>
                  <a:pt x="39550" y="18800"/>
                </a:lnTo>
                <a:lnTo>
                  <a:pt x="39340" y="18430"/>
                </a:lnTo>
                <a:lnTo>
                  <a:pt x="39150" y="18220"/>
                </a:lnTo>
                <a:lnTo>
                  <a:pt x="39150" y="18070"/>
                </a:lnTo>
                <a:lnTo>
                  <a:pt x="39370" y="17860"/>
                </a:lnTo>
                <a:lnTo>
                  <a:pt x="39280" y="17280"/>
                </a:lnTo>
                <a:lnTo>
                  <a:pt x="39070" y="16620"/>
                </a:lnTo>
                <a:lnTo>
                  <a:pt x="38760" y="15910"/>
                </a:lnTo>
                <a:lnTo>
                  <a:pt x="38700" y="15720"/>
                </a:lnTo>
                <a:lnTo>
                  <a:pt x="38650" y="15030"/>
                </a:lnTo>
                <a:lnTo>
                  <a:pt x="38590" y="14690"/>
                </a:lnTo>
                <a:lnTo>
                  <a:pt x="38510" y="14430"/>
                </a:lnTo>
                <a:lnTo>
                  <a:pt x="38390" y="14220"/>
                </a:lnTo>
                <a:lnTo>
                  <a:pt x="38240" y="14040"/>
                </a:lnTo>
                <a:lnTo>
                  <a:pt x="38370" y="13850"/>
                </a:lnTo>
                <a:lnTo>
                  <a:pt x="38480" y="13540"/>
                </a:lnTo>
                <a:lnTo>
                  <a:pt x="38520" y="13210"/>
                </a:lnTo>
                <a:lnTo>
                  <a:pt x="38420" y="12950"/>
                </a:lnTo>
                <a:lnTo>
                  <a:pt x="38580" y="12800"/>
                </a:lnTo>
                <a:lnTo>
                  <a:pt x="38780" y="12770"/>
                </a:lnTo>
                <a:lnTo>
                  <a:pt x="39120" y="12810"/>
                </a:lnTo>
                <a:lnTo>
                  <a:pt x="39200" y="12780"/>
                </a:lnTo>
                <a:lnTo>
                  <a:pt x="39350" y="12600"/>
                </a:lnTo>
                <a:lnTo>
                  <a:pt x="39430" y="12530"/>
                </a:lnTo>
                <a:lnTo>
                  <a:pt x="39540" y="12500"/>
                </a:lnTo>
                <a:lnTo>
                  <a:pt x="39830" y="12530"/>
                </a:lnTo>
                <a:lnTo>
                  <a:pt x="39990" y="12440"/>
                </a:lnTo>
                <a:lnTo>
                  <a:pt x="40290" y="12060"/>
                </a:lnTo>
                <a:lnTo>
                  <a:pt x="40420" y="11980"/>
                </a:lnTo>
                <a:lnTo>
                  <a:pt x="40820" y="12130"/>
                </a:lnTo>
                <a:lnTo>
                  <a:pt x="40910" y="12140"/>
                </a:lnTo>
                <a:lnTo>
                  <a:pt x="41010" y="12150"/>
                </a:lnTo>
                <a:lnTo>
                  <a:pt x="41180" y="11980"/>
                </a:lnTo>
                <a:lnTo>
                  <a:pt x="41220" y="12410"/>
                </a:lnTo>
                <a:lnTo>
                  <a:pt x="41330" y="12670"/>
                </a:lnTo>
                <a:lnTo>
                  <a:pt x="41490" y="12820"/>
                </a:lnTo>
                <a:lnTo>
                  <a:pt x="41690" y="12950"/>
                </a:lnTo>
                <a:lnTo>
                  <a:pt x="41630" y="13100"/>
                </a:lnTo>
                <a:lnTo>
                  <a:pt x="41720" y="13180"/>
                </a:lnTo>
                <a:lnTo>
                  <a:pt x="41780" y="13340"/>
                </a:lnTo>
                <a:lnTo>
                  <a:pt x="41860" y="13640"/>
                </a:lnTo>
                <a:lnTo>
                  <a:pt x="41960" y="13940"/>
                </a:lnTo>
                <a:lnTo>
                  <a:pt x="42310" y="14610"/>
                </a:lnTo>
                <a:lnTo>
                  <a:pt x="42360" y="14790"/>
                </a:lnTo>
                <a:lnTo>
                  <a:pt x="42390" y="14950"/>
                </a:lnTo>
                <a:lnTo>
                  <a:pt x="42430" y="15080"/>
                </a:lnTo>
                <a:lnTo>
                  <a:pt x="42530" y="15160"/>
                </a:lnTo>
                <a:lnTo>
                  <a:pt x="42500" y="15230"/>
                </a:lnTo>
                <a:lnTo>
                  <a:pt x="42450" y="15380"/>
                </a:lnTo>
                <a:lnTo>
                  <a:pt x="42420" y="15440"/>
                </a:lnTo>
                <a:lnTo>
                  <a:pt x="42580" y="15710"/>
                </a:lnTo>
                <a:lnTo>
                  <a:pt x="42800" y="15930"/>
                </a:lnTo>
                <a:lnTo>
                  <a:pt x="42950" y="16190"/>
                </a:lnTo>
                <a:lnTo>
                  <a:pt x="42930" y="16560"/>
                </a:lnTo>
                <a:lnTo>
                  <a:pt x="43080" y="16700"/>
                </a:lnTo>
                <a:lnTo>
                  <a:pt x="43520" y="16770"/>
                </a:lnTo>
                <a:lnTo>
                  <a:pt x="43850" y="17000"/>
                </a:lnTo>
                <a:lnTo>
                  <a:pt x="43950" y="16990"/>
                </a:lnTo>
                <a:lnTo>
                  <a:pt x="44040" y="17010"/>
                </a:lnTo>
                <a:lnTo>
                  <a:pt x="44140" y="17180"/>
                </a:lnTo>
                <a:lnTo>
                  <a:pt x="44190" y="17230"/>
                </a:lnTo>
                <a:lnTo>
                  <a:pt x="44300" y="17210"/>
                </a:lnTo>
                <a:lnTo>
                  <a:pt x="44340" y="17250"/>
                </a:lnTo>
                <a:lnTo>
                  <a:pt x="44390" y="17390"/>
                </a:lnTo>
                <a:lnTo>
                  <a:pt x="44420" y="17530"/>
                </a:lnTo>
                <a:lnTo>
                  <a:pt x="44430" y="17670"/>
                </a:lnTo>
                <a:lnTo>
                  <a:pt x="44450" y="17810"/>
                </a:lnTo>
                <a:lnTo>
                  <a:pt x="44640" y="18210"/>
                </a:lnTo>
                <a:lnTo>
                  <a:pt x="44680" y="18360"/>
                </a:lnTo>
                <a:lnTo>
                  <a:pt x="44720" y="18610"/>
                </a:lnTo>
                <a:lnTo>
                  <a:pt x="44770" y="19150"/>
                </a:lnTo>
                <a:lnTo>
                  <a:pt x="44820" y="19380"/>
                </a:lnTo>
                <a:lnTo>
                  <a:pt x="45000" y="19620"/>
                </a:lnTo>
                <a:lnTo>
                  <a:pt x="45420" y="19750"/>
                </a:lnTo>
                <a:lnTo>
                  <a:pt x="45580" y="20000"/>
                </a:lnTo>
                <a:lnTo>
                  <a:pt x="45630" y="19570"/>
                </a:lnTo>
                <a:lnTo>
                  <a:pt x="45690" y="19420"/>
                </a:lnTo>
                <a:lnTo>
                  <a:pt x="45950" y="19450"/>
                </a:lnTo>
                <a:lnTo>
                  <a:pt x="45980" y="19490"/>
                </a:lnTo>
                <a:lnTo>
                  <a:pt x="46090" y="19660"/>
                </a:lnTo>
                <a:lnTo>
                  <a:pt x="46150" y="19710"/>
                </a:lnTo>
                <a:lnTo>
                  <a:pt x="46240" y="19740"/>
                </a:lnTo>
                <a:lnTo>
                  <a:pt x="46480" y="19730"/>
                </a:lnTo>
                <a:lnTo>
                  <a:pt x="46400" y="19770"/>
                </a:lnTo>
                <a:lnTo>
                  <a:pt x="46340" y="19840"/>
                </a:lnTo>
                <a:lnTo>
                  <a:pt x="46320" y="19930"/>
                </a:lnTo>
                <a:lnTo>
                  <a:pt x="46350" y="20100"/>
                </a:lnTo>
                <a:lnTo>
                  <a:pt x="46420" y="20100"/>
                </a:lnTo>
                <a:lnTo>
                  <a:pt x="46570" y="20000"/>
                </a:lnTo>
                <a:lnTo>
                  <a:pt x="46660" y="19880"/>
                </a:lnTo>
                <a:lnTo>
                  <a:pt x="46730" y="19600"/>
                </a:lnTo>
                <a:lnTo>
                  <a:pt x="46830" y="19030"/>
                </a:lnTo>
                <a:lnTo>
                  <a:pt x="46880" y="18440"/>
                </a:lnTo>
                <a:lnTo>
                  <a:pt x="46890" y="17940"/>
                </a:lnTo>
                <a:lnTo>
                  <a:pt x="46830" y="17470"/>
                </a:lnTo>
                <a:lnTo>
                  <a:pt x="46710" y="16970"/>
                </a:lnTo>
                <a:lnTo>
                  <a:pt x="46480" y="16270"/>
                </a:lnTo>
                <a:lnTo>
                  <a:pt x="46460" y="16140"/>
                </a:lnTo>
                <a:lnTo>
                  <a:pt x="45970" y="15590"/>
                </a:lnTo>
                <a:lnTo>
                  <a:pt x="45970" y="15450"/>
                </a:lnTo>
                <a:lnTo>
                  <a:pt x="46000" y="15260"/>
                </a:lnTo>
                <a:lnTo>
                  <a:pt x="46080" y="15100"/>
                </a:lnTo>
                <a:lnTo>
                  <a:pt x="46180" y="15030"/>
                </a:lnTo>
                <a:lnTo>
                  <a:pt x="46330" y="14990"/>
                </a:lnTo>
                <a:lnTo>
                  <a:pt x="46490" y="14890"/>
                </a:lnTo>
                <a:lnTo>
                  <a:pt x="46650" y="14720"/>
                </a:lnTo>
                <a:lnTo>
                  <a:pt x="46770" y="14490"/>
                </a:lnTo>
                <a:lnTo>
                  <a:pt x="46680" y="14370"/>
                </a:lnTo>
                <a:lnTo>
                  <a:pt x="46600" y="14210"/>
                </a:lnTo>
                <a:lnTo>
                  <a:pt x="46530" y="14010"/>
                </a:lnTo>
                <a:lnTo>
                  <a:pt x="46460" y="13580"/>
                </a:lnTo>
                <a:lnTo>
                  <a:pt x="46450" y="13510"/>
                </a:lnTo>
                <a:lnTo>
                  <a:pt x="46490" y="13450"/>
                </a:lnTo>
                <a:lnTo>
                  <a:pt x="46570" y="13290"/>
                </a:lnTo>
                <a:lnTo>
                  <a:pt x="46720" y="13100"/>
                </a:lnTo>
                <a:lnTo>
                  <a:pt x="47190" y="12850"/>
                </a:lnTo>
                <a:lnTo>
                  <a:pt x="48290" y="12660"/>
                </a:lnTo>
                <a:lnTo>
                  <a:pt x="48670" y="12960"/>
                </a:lnTo>
                <a:lnTo>
                  <a:pt x="48880" y="13000"/>
                </a:lnTo>
                <a:lnTo>
                  <a:pt x="48860" y="12660"/>
                </a:lnTo>
                <a:lnTo>
                  <a:pt x="48920" y="12580"/>
                </a:lnTo>
                <a:lnTo>
                  <a:pt x="48990" y="12530"/>
                </a:lnTo>
                <a:lnTo>
                  <a:pt x="49060" y="12510"/>
                </a:lnTo>
                <a:lnTo>
                  <a:pt x="49140" y="12530"/>
                </a:lnTo>
                <a:lnTo>
                  <a:pt x="49120" y="12610"/>
                </a:lnTo>
                <a:lnTo>
                  <a:pt x="49090" y="12810"/>
                </a:lnTo>
                <a:lnTo>
                  <a:pt x="49250" y="12880"/>
                </a:lnTo>
                <a:lnTo>
                  <a:pt x="49530" y="13170"/>
                </a:lnTo>
                <a:lnTo>
                  <a:pt x="49700" y="13210"/>
                </a:lnTo>
                <a:lnTo>
                  <a:pt x="49600" y="13120"/>
                </a:lnTo>
                <a:lnTo>
                  <a:pt x="49520" y="13000"/>
                </a:lnTo>
                <a:lnTo>
                  <a:pt x="49470" y="12850"/>
                </a:lnTo>
                <a:lnTo>
                  <a:pt x="49420" y="12660"/>
                </a:lnTo>
                <a:lnTo>
                  <a:pt x="49480" y="12660"/>
                </a:lnTo>
                <a:lnTo>
                  <a:pt x="49480" y="12530"/>
                </a:lnTo>
                <a:lnTo>
                  <a:pt x="49430" y="12500"/>
                </a:lnTo>
                <a:lnTo>
                  <a:pt x="49360" y="12420"/>
                </a:lnTo>
                <a:lnTo>
                  <a:pt x="49310" y="12380"/>
                </a:lnTo>
                <a:lnTo>
                  <a:pt x="49310" y="12260"/>
                </a:lnTo>
                <a:lnTo>
                  <a:pt x="49390" y="12110"/>
                </a:lnTo>
                <a:lnTo>
                  <a:pt x="49480" y="11640"/>
                </a:lnTo>
                <a:lnTo>
                  <a:pt x="49530" y="11430"/>
                </a:lnTo>
                <a:lnTo>
                  <a:pt x="49570" y="11450"/>
                </a:lnTo>
                <a:lnTo>
                  <a:pt x="49950" y="11810"/>
                </a:lnTo>
                <a:lnTo>
                  <a:pt x="50010" y="11910"/>
                </a:lnTo>
                <a:lnTo>
                  <a:pt x="50080" y="12050"/>
                </a:lnTo>
                <a:lnTo>
                  <a:pt x="50220" y="12440"/>
                </a:lnTo>
                <a:lnTo>
                  <a:pt x="50500" y="13030"/>
                </a:lnTo>
                <a:lnTo>
                  <a:pt x="50590" y="13180"/>
                </a:lnTo>
                <a:lnTo>
                  <a:pt x="51280" y="14020"/>
                </a:lnTo>
                <a:lnTo>
                  <a:pt x="51380" y="14250"/>
                </a:lnTo>
                <a:lnTo>
                  <a:pt x="51390" y="14410"/>
                </a:lnTo>
                <a:lnTo>
                  <a:pt x="51240" y="14540"/>
                </a:lnTo>
                <a:lnTo>
                  <a:pt x="51200" y="14580"/>
                </a:lnTo>
                <a:lnTo>
                  <a:pt x="51180" y="14620"/>
                </a:lnTo>
                <a:lnTo>
                  <a:pt x="51180" y="14630"/>
                </a:lnTo>
                <a:lnTo>
                  <a:pt x="51170" y="14650"/>
                </a:lnTo>
                <a:lnTo>
                  <a:pt x="51170" y="14680"/>
                </a:lnTo>
                <a:lnTo>
                  <a:pt x="51160" y="14750"/>
                </a:lnTo>
                <a:lnTo>
                  <a:pt x="51160" y="14830"/>
                </a:lnTo>
                <a:lnTo>
                  <a:pt x="51170" y="14970"/>
                </a:lnTo>
                <a:lnTo>
                  <a:pt x="51170" y="15040"/>
                </a:lnTo>
                <a:lnTo>
                  <a:pt x="51160" y="15090"/>
                </a:lnTo>
                <a:lnTo>
                  <a:pt x="51140" y="15140"/>
                </a:lnTo>
                <a:lnTo>
                  <a:pt x="51100" y="15190"/>
                </a:lnTo>
                <a:lnTo>
                  <a:pt x="51040" y="15220"/>
                </a:lnTo>
                <a:lnTo>
                  <a:pt x="50990" y="15270"/>
                </a:lnTo>
                <a:lnTo>
                  <a:pt x="50950" y="15330"/>
                </a:lnTo>
                <a:lnTo>
                  <a:pt x="50930" y="15410"/>
                </a:lnTo>
                <a:lnTo>
                  <a:pt x="50950" y="15460"/>
                </a:lnTo>
                <a:lnTo>
                  <a:pt x="50980" y="15500"/>
                </a:lnTo>
                <a:lnTo>
                  <a:pt x="51120" y="15580"/>
                </a:lnTo>
                <a:lnTo>
                  <a:pt x="51220" y="15670"/>
                </a:lnTo>
                <a:lnTo>
                  <a:pt x="51270" y="15770"/>
                </a:lnTo>
                <a:lnTo>
                  <a:pt x="51310" y="15910"/>
                </a:lnTo>
                <a:lnTo>
                  <a:pt x="51330" y="16090"/>
                </a:lnTo>
                <a:lnTo>
                  <a:pt x="51330" y="16260"/>
                </a:lnTo>
                <a:lnTo>
                  <a:pt x="51320" y="16400"/>
                </a:lnTo>
                <a:lnTo>
                  <a:pt x="51290" y="16530"/>
                </a:lnTo>
                <a:lnTo>
                  <a:pt x="51230" y="16660"/>
                </a:lnTo>
                <a:lnTo>
                  <a:pt x="51020" y="17020"/>
                </a:lnTo>
                <a:lnTo>
                  <a:pt x="50960" y="17090"/>
                </a:lnTo>
                <a:lnTo>
                  <a:pt x="50900" y="17140"/>
                </a:lnTo>
                <a:lnTo>
                  <a:pt x="50820" y="17170"/>
                </a:lnTo>
                <a:lnTo>
                  <a:pt x="50530" y="17190"/>
                </a:lnTo>
                <a:lnTo>
                  <a:pt x="50480" y="17210"/>
                </a:lnTo>
                <a:lnTo>
                  <a:pt x="50430" y="17260"/>
                </a:lnTo>
                <a:lnTo>
                  <a:pt x="50390" y="17320"/>
                </a:lnTo>
                <a:lnTo>
                  <a:pt x="50350" y="17410"/>
                </a:lnTo>
                <a:lnTo>
                  <a:pt x="50320" y="17520"/>
                </a:lnTo>
                <a:lnTo>
                  <a:pt x="50300" y="17660"/>
                </a:lnTo>
                <a:lnTo>
                  <a:pt x="50290" y="17860"/>
                </a:lnTo>
                <a:lnTo>
                  <a:pt x="50310" y="18000"/>
                </a:lnTo>
                <a:lnTo>
                  <a:pt x="50360" y="18120"/>
                </a:lnTo>
                <a:lnTo>
                  <a:pt x="50430" y="18200"/>
                </a:lnTo>
                <a:lnTo>
                  <a:pt x="50740" y="18430"/>
                </a:lnTo>
                <a:lnTo>
                  <a:pt x="51140" y="18860"/>
                </a:lnTo>
                <a:lnTo>
                  <a:pt x="51310" y="18920"/>
                </a:lnTo>
                <a:lnTo>
                  <a:pt x="51390" y="19000"/>
                </a:lnTo>
                <a:lnTo>
                  <a:pt x="51470" y="19140"/>
                </a:lnTo>
                <a:lnTo>
                  <a:pt x="51600" y="19480"/>
                </a:lnTo>
                <a:lnTo>
                  <a:pt x="51650" y="19650"/>
                </a:lnTo>
                <a:lnTo>
                  <a:pt x="51670" y="19780"/>
                </a:lnTo>
                <a:lnTo>
                  <a:pt x="51650" y="19850"/>
                </a:lnTo>
                <a:lnTo>
                  <a:pt x="51630" y="19940"/>
                </a:lnTo>
                <a:lnTo>
                  <a:pt x="51620" y="20080"/>
                </a:lnTo>
                <a:lnTo>
                  <a:pt x="51650" y="20200"/>
                </a:lnTo>
                <a:lnTo>
                  <a:pt x="51700" y="20300"/>
                </a:lnTo>
                <a:lnTo>
                  <a:pt x="51760" y="20380"/>
                </a:lnTo>
                <a:lnTo>
                  <a:pt x="51830" y="20500"/>
                </a:lnTo>
                <a:lnTo>
                  <a:pt x="51840" y="20610"/>
                </a:lnTo>
                <a:lnTo>
                  <a:pt x="51850" y="20800"/>
                </a:lnTo>
                <a:lnTo>
                  <a:pt x="51830" y="20910"/>
                </a:lnTo>
                <a:lnTo>
                  <a:pt x="51770" y="21010"/>
                </a:lnTo>
                <a:lnTo>
                  <a:pt x="51430" y="21290"/>
                </a:lnTo>
                <a:lnTo>
                  <a:pt x="51370" y="21340"/>
                </a:lnTo>
                <a:lnTo>
                  <a:pt x="51340" y="21410"/>
                </a:lnTo>
                <a:lnTo>
                  <a:pt x="51320" y="21500"/>
                </a:lnTo>
                <a:lnTo>
                  <a:pt x="51320" y="21750"/>
                </a:lnTo>
                <a:lnTo>
                  <a:pt x="51300" y="21840"/>
                </a:lnTo>
                <a:lnTo>
                  <a:pt x="51260" y="21910"/>
                </a:lnTo>
                <a:lnTo>
                  <a:pt x="51170" y="22040"/>
                </a:lnTo>
                <a:lnTo>
                  <a:pt x="51140" y="22100"/>
                </a:lnTo>
                <a:lnTo>
                  <a:pt x="51130" y="22170"/>
                </a:lnTo>
                <a:lnTo>
                  <a:pt x="51120" y="22330"/>
                </a:lnTo>
                <a:lnTo>
                  <a:pt x="51100" y="22410"/>
                </a:lnTo>
                <a:lnTo>
                  <a:pt x="51060" y="22480"/>
                </a:lnTo>
                <a:lnTo>
                  <a:pt x="51010" y="22540"/>
                </a:lnTo>
                <a:lnTo>
                  <a:pt x="50920" y="22620"/>
                </a:lnTo>
                <a:lnTo>
                  <a:pt x="50890" y="22660"/>
                </a:lnTo>
                <a:lnTo>
                  <a:pt x="50870" y="22720"/>
                </a:lnTo>
                <a:lnTo>
                  <a:pt x="50860" y="22820"/>
                </a:lnTo>
                <a:lnTo>
                  <a:pt x="50870" y="22900"/>
                </a:lnTo>
                <a:lnTo>
                  <a:pt x="50890" y="22960"/>
                </a:lnTo>
                <a:lnTo>
                  <a:pt x="50930" y="23040"/>
                </a:lnTo>
                <a:lnTo>
                  <a:pt x="50950" y="23060"/>
                </a:lnTo>
                <a:lnTo>
                  <a:pt x="50980" y="23090"/>
                </a:lnTo>
                <a:lnTo>
                  <a:pt x="51000" y="23100"/>
                </a:lnTo>
                <a:lnTo>
                  <a:pt x="51120" y="23140"/>
                </a:lnTo>
                <a:lnTo>
                  <a:pt x="51180" y="23180"/>
                </a:lnTo>
                <a:lnTo>
                  <a:pt x="51240" y="23250"/>
                </a:lnTo>
                <a:lnTo>
                  <a:pt x="51400" y="23510"/>
                </a:lnTo>
                <a:lnTo>
                  <a:pt x="51430" y="23550"/>
                </a:lnTo>
                <a:lnTo>
                  <a:pt x="51480" y="23570"/>
                </a:lnTo>
                <a:lnTo>
                  <a:pt x="51750" y="23620"/>
                </a:lnTo>
                <a:lnTo>
                  <a:pt x="51820" y="23670"/>
                </a:lnTo>
                <a:lnTo>
                  <a:pt x="51940" y="23800"/>
                </a:lnTo>
                <a:lnTo>
                  <a:pt x="52130" y="23940"/>
                </a:lnTo>
                <a:lnTo>
                  <a:pt x="52250" y="24100"/>
                </a:lnTo>
                <a:lnTo>
                  <a:pt x="52400" y="24260"/>
                </a:lnTo>
                <a:lnTo>
                  <a:pt x="52450" y="24350"/>
                </a:lnTo>
                <a:lnTo>
                  <a:pt x="52460" y="24440"/>
                </a:lnTo>
                <a:lnTo>
                  <a:pt x="52470" y="24510"/>
                </a:lnTo>
                <a:lnTo>
                  <a:pt x="52450" y="24580"/>
                </a:lnTo>
                <a:lnTo>
                  <a:pt x="52430" y="24650"/>
                </a:lnTo>
                <a:lnTo>
                  <a:pt x="52390" y="24730"/>
                </a:lnTo>
                <a:lnTo>
                  <a:pt x="52210" y="24950"/>
                </a:lnTo>
                <a:lnTo>
                  <a:pt x="52190" y="24980"/>
                </a:lnTo>
                <a:lnTo>
                  <a:pt x="52170" y="25040"/>
                </a:lnTo>
                <a:lnTo>
                  <a:pt x="52170" y="25100"/>
                </a:lnTo>
                <a:lnTo>
                  <a:pt x="52170" y="25270"/>
                </a:lnTo>
                <a:lnTo>
                  <a:pt x="52170" y="25330"/>
                </a:lnTo>
                <a:lnTo>
                  <a:pt x="52160" y="25420"/>
                </a:lnTo>
                <a:lnTo>
                  <a:pt x="52130" y="25500"/>
                </a:lnTo>
                <a:lnTo>
                  <a:pt x="52040" y="25700"/>
                </a:lnTo>
                <a:lnTo>
                  <a:pt x="52000" y="25830"/>
                </a:lnTo>
                <a:lnTo>
                  <a:pt x="51990" y="25990"/>
                </a:lnTo>
                <a:lnTo>
                  <a:pt x="52040" y="26080"/>
                </a:lnTo>
                <a:lnTo>
                  <a:pt x="52120" y="26150"/>
                </a:lnTo>
                <a:lnTo>
                  <a:pt x="52240" y="26210"/>
                </a:lnTo>
                <a:lnTo>
                  <a:pt x="52370" y="26310"/>
                </a:lnTo>
                <a:lnTo>
                  <a:pt x="52480" y="26440"/>
                </a:lnTo>
                <a:lnTo>
                  <a:pt x="52560" y="26650"/>
                </a:lnTo>
                <a:lnTo>
                  <a:pt x="52590" y="26840"/>
                </a:lnTo>
                <a:lnTo>
                  <a:pt x="52610" y="27050"/>
                </a:lnTo>
                <a:lnTo>
                  <a:pt x="52670" y="27200"/>
                </a:lnTo>
                <a:lnTo>
                  <a:pt x="52760" y="27300"/>
                </a:lnTo>
                <a:lnTo>
                  <a:pt x="52870" y="27360"/>
                </a:lnTo>
                <a:lnTo>
                  <a:pt x="53430" y="27440"/>
                </a:lnTo>
                <a:lnTo>
                  <a:pt x="53510" y="27490"/>
                </a:lnTo>
                <a:lnTo>
                  <a:pt x="53570" y="27590"/>
                </a:lnTo>
                <a:lnTo>
                  <a:pt x="53620" y="27790"/>
                </a:lnTo>
                <a:lnTo>
                  <a:pt x="53720" y="28470"/>
                </a:lnTo>
                <a:lnTo>
                  <a:pt x="53830" y="28780"/>
                </a:lnTo>
                <a:lnTo>
                  <a:pt x="53970" y="29040"/>
                </a:lnTo>
                <a:lnTo>
                  <a:pt x="54330" y="29460"/>
                </a:lnTo>
                <a:lnTo>
                  <a:pt x="55000" y="29890"/>
                </a:lnTo>
                <a:lnTo>
                  <a:pt x="55120" y="30010"/>
                </a:lnTo>
                <a:lnTo>
                  <a:pt x="55260" y="30230"/>
                </a:lnTo>
                <a:lnTo>
                  <a:pt x="55320" y="30440"/>
                </a:lnTo>
                <a:lnTo>
                  <a:pt x="55400" y="30890"/>
                </a:lnTo>
                <a:lnTo>
                  <a:pt x="55490" y="31650"/>
                </a:lnTo>
                <a:lnTo>
                  <a:pt x="55520" y="32640"/>
                </a:lnTo>
                <a:lnTo>
                  <a:pt x="55520" y="33170"/>
                </a:lnTo>
                <a:lnTo>
                  <a:pt x="55500" y="33600"/>
                </a:lnTo>
                <a:lnTo>
                  <a:pt x="55460" y="33970"/>
                </a:lnTo>
                <a:lnTo>
                  <a:pt x="55260" y="35250"/>
                </a:lnTo>
                <a:lnTo>
                  <a:pt x="54900" y="3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orðurland eystra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86300" y="14920"/>
                </a:moveTo>
                <a:lnTo>
                  <a:pt x="85900" y="15020"/>
                </a:lnTo>
                <a:lnTo>
                  <a:pt x="85640" y="15780"/>
                </a:lnTo>
                <a:lnTo>
                  <a:pt x="82290" y="16220"/>
                </a:lnTo>
                <a:lnTo>
                  <a:pt x="82080" y="16660"/>
                </a:lnTo>
                <a:lnTo>
                  <a:pt x="81750" y="17030"/>
                </a:lnTo>
                <a:lnTo>
                  <a:pt x="81260" y="17410"/>
                </a:lnTo>
                <a:lnTo>
                  <a:pt x="80530" y="17520"/>
                </a:lnTo>
                <a:lnTo>
                  <a:pt x="80420" y="17990"/>
                </a:lnTo>
                <a:lnTo>
                  <a:pt x="80340" y="18140"/>
                </a:lnTo>
                <a:lnTo>
                  <a:pt x="80240" y="18250"/>
                </a:lnTo>
                <a:lnTo>
                  <a:pt x="79800" y="18510"/>
                </a:lnTo>
                <a:lnTo>
                  <a:pt x="79680" y="18610"/>
                </a:lnTo>
                <a:lnTo>
                  <a:pt x="79550" y="18770"/>
                </a:lnTo>
                <a:lnTo>
                  <a:pt x="79490" y="18900"/>
                </a:lnTo>
                <a:lnTo>
                  <a:pt x="79460" y="19010"/>
                </a:lnTo>
                <a:lnTo>
                  <a:pt x="79450" y="19100"/>
                </a:lnTo>
                <a:lnTo>
                  <a:pt x="79430" y="19200"/>
                </a:lnTo>
                <a:lnTo>
                  <a:pt x="79360" y="19250"/>
                </a:lnTo>
                <a:lnTo>
                  <a:pt x="77650" y="19720"/>
                </a:lnTo>
                <a:lnTo>
                  <a:pt x="77560" y="19780"/>
                </a:lnTo>
                <a:lnTo>
                  <a:pt x="77520" y="19910"/>
                </a:lnTo>
                <a:lnTo>
                  <a:pt x="77500" y="20050"/>
                </a:lnTo>
                <a:lnTo>
                  <a:pt x="77480" y="20360"/>
                </a:lnTo>
                <a:lnTo>
                  <a:pt x="77490" y="20500"/>
                </a:lnTo>
                <a:lnTo>
                  <a:pt x="77500" y="20590"/>
                </a:lnTo>
                <a:lnTo>
                  <a:pt x="77560" y="20750"/>
                </a:lnTo>
                <a:lnTo>
                  <a:pt x="77590" y="20860"/>
                </a:lnTo>
                <a:lnTo>
                  <a:pt x="77600" y="21010"/>
                </a:lnTo>
                <a:lnTo>
                  <a:pt x="77610" y="21530"/>
                </a:lnTo>
                <a:lnTo>
                  <a:pt x="77620" y="21730"/>
                </a:lnTo>
                <a:lnTo>
                  <a:pt x="77650" y="21880"/>
                </a:lnTo>
                <a:lnTo>
                  <a:pt x="77680" y="22040"/>
                </a:lnTo>
                <a:lnTo>
                  <a:pt x="77700" y="22200"/>
                </a:lnTo>
                <a:lnTo>
                  <a:pt x="77690" y="22370"/>
                </a:lnTo>
                <a:lnTo>
                  <a:pt x="77500" y="23010"/>
                </a:lnTo>
                <a:lnTo>
                  <a:pt x="77460" y="23190"/>
                </a:lnTo>
                <a:lnTo>
                  <a:pt x="77450" y="23340"/>
                </a:lnTo>
                <a:lnTo>
                  <a:pt x="77440" y="23580"/>
                </a:lnTo>
                <a:lnTo>
                  <a:pt x="77420" y="23670"/>
                </a:lnTo>
                <a:lnTo>
                  <a:pt x="77330" y="23680"/>
                </a:lnTo>
                <a:lnTo>
                  <a:pt x="74770" y="23160"/>
                </a:lnTo>
                <a:lnTo>
                  <a:pt x="74660" y="23180"/>
                </a:lnTo>
                <a:lnTo>
                  <a:pt x="74590" y="23270"/>
                </a:lnTo>
                <a:lnTo>
                  <a:pt x="74540" y="23410"/>
                </a:lnTo>
                <a:lnTo>
                  <a:pt x="74520" y="23530"/>
                </a:lnTo>
                <a:lnTo>
                  <a:pt x="74490" y="23890"/>
                </a:lnTo>
                <a:lnTo>
                  <a:pt x="74470" y="24030"/>
                </a:lnTo>
                <a:lnTo>
                  <a:pt x="74390" y="24350"/>
                </a:lnTo>
                <a:lnTo>
                  <a:pt x="74260" y="24730"/>
                </a:lnTo>
                <a:lnTo>
                  <a:pt x="74150" y="24980"/>
                </a:lnTo>
                <a:lnTo>
                  <a:pt x="74040" y="25130"/>
                </a:lnTo>
                <a:lnTo>
                  <a:pt x="73960" y="25210"/>
                </a:lnTo>
                <a:lnTo>
                  <a:pt x="73810" y="25270"/>
                </a:lnTo>
                <a:lnTo>
                  <a:pt x="73650" y="25590"/>
                </a:lnTo>
                <a:lnTo>
                  <a:pt x="73540" y="25720"/>
                </a:lnTo>
                <a:lnTo>
                  <a:pt x="73500" y="25800"/>
                </a:lnTo>
                <a:lnTo>
                  <a:pt x="73470" y="25910"/>
                </a:lnTo>
                <a:lnTo>
                  <a:pt x="73430" y="26130"/>
                </a:lnTo>
                <a:lnTo>
                  <a:pt x="73430" y="26250"/>
                </a:lnTo>
                <a:lnTo>
                  <a:pt x="73440" y="26320"/>
                </a:lnTo>
                <a:lnTo>
                  <a:pt x="73460" y="26380"/>
                </a:lnTo>
                <a:lnTo>
                  <a:pt x="73520" y="26490"/>
                </a:lnTo>
                <a:lnTo>
                  <a:pt x="73560" y="26540"/>
                </a:lnTo>
                <a:lnTo>
                  <a:pt x="74190" y="26980"/>
                </a:lnTo>
                <a:lnTo>
                  <a:pt x="74340" y="27190"/>
                </a:lnTo>
                <a:lnTo>
                  <a:pt x="74570" y="27600"/>
                </a:lnTo>
                <a:lnTo>
                  <a:pt x="74620" y="27740"/>
                </a:lnTo>
                <a:lnTo>
                  <a:pt x="74660" y="27970"/>
                </a:lnTo>
                <a:lnTo>
                  <a:pt x="74650" y="28100"/>
                </a:lnTo>
                <a:lnTo>
                  <a:pt x="74610" y="28260"/>
                </a:lnTo>
                <a:lnTo>
                  <a:pt x="74510" y="28580"/>
                </a:lnTo>
                <a:lnTo>
                  <a:pt x="74440" y="28740"/>
                </a:lnTo>
                <a:lnTo>
                  <a:pt x="74350" y="28850"/>
                </a:lnTo>
                <a:lnTo>
                  <a:pt x="73920" y="29170"/>
                </a:lnTo>
                <a:lnTo>
                  <a:pt x="73830" y="29260"/>
                </a:lnTo>
                <a:lnTo>
                  <a:pt x="73590" y="29770"/>
                </a:lnTo>
                <a:lnTo>
                  <a:pt x="73350" y="30120"/>
                </a:lnTo>
                <a:lnTo>
                  <a:pt x="73310" y="30230"/>
                </a:lnTo>
                <a:lnTo>
                  <a:pt x="73260" y="30390"/>
                </a:lnTo>
                <a:lnTo>
                  <a:pt x="73200" y="30670"/>
                </a:lnTo>
                <a:lnTo>
                  <a:pt x="73190" y="30810"/>
                </a:lnTo>
                <a:lnTo>
                  <a:pt x="73210" y="30910"/>
                </a:lnTo>
                <a:lnTo>
                  <a:pt x="73220" y="30940"/>
                </a:lnTo>
                <a:lnTo>
                  <a:pt x="73220" y="30990"/>
                </a:lnTo>
                <a:lnTo>
                  <a:pt x="73200" y="31120"/>
                </a:lnTo>
                <a:lnTo>
                  <a:pt x="73190" y="31280"/>
                </a:lnTo>
                <a:lnTo>
                  <a:pt x="73190" y="31450"/>
                </a:lnTo>
                <a:lnTo>
                  <a:pt x="73210" y="31700"/>
                </a:lnTo>
                <a:lnTo>
                  <a:pt x="73220" y="32040"/>
                </a:lnTo>
                <a:lnTo>
                  <a:pt x="73210" y="32120"/>
                </a:lnTo>
                <a:lnTo>
                  <a:pt x="73100" y="32790"/>
                </a:lnTo>
                <a:lnTo>
                  <a:pt x="73080" y="32870"/>
                </a:lnTo>
                <a:lnTo>
                  <a:pt x="73040" y="33060"/>
                </a:lnTo>
                <a:lnTo>
                  <a:pt x="73040" y="33150"/>
                </a:lnTo>
                <a:lnTo>
                  <a:pt x="73050" y="33230"/>
                </a:lnTo>
                <a:lnTo>
                  <a:pt x="73080" y="33280"/>
                </a:lnTo>
                <a:lnTo>
                  <a:pt x="73230" y="33400"/>
                </a:lnTo>
                <a:lnTo>
                  <a:pt x="73230" y="33510"/>
                </a:lnTo>
                <a:lnTo>
                  <a:pt x="73160" y="33670"/>
                </a:lnTo>
                <a:lnTo>
                  <a:pt x="72960" y="34000"/>
                </a:lnTo>
                <a:lnTo>
                  <a:pt x="72840" y="34140"/>
                </a:lnTo>
                <a:lnTo>
                  <a:pt x="72740" y="34220"/>
                </a:lnTo>
                <a:lnTo>
                  <a:pt x="72190" y="34400"/>
                </a:lnTo>
                <a:lnTo>
                  <a:pt x="72090" y="34460"/>
                </a:lnTo>
                <a:lnTo>
                  <a:pt x="71740" y="34840"/>
                </a:lnTo>
                <a:lnTo>
                  <a:pt x="71310" y="35470"/>
                </a:lnTo>
                <a:lnTo>
                  <a:pt x="71220" y="35560"/>
                </a:lnTo>
                <a:lnTo>
                  <a:pt x="71160" y="35590"/>
                </a:lnTo>
                <a:lnTo>
                  <a:pt x="71010" y="35620"/>
                </a:lnTo>
                <a:lnTo>
                  <a:pt x="70680" y="35630"/>
                </a:lnTo>
                <a:lnTo>
                  <a:pt x="70530" y="35670"/>
                </a:lnTo>
                <a:lnTo>
                  <a:pt x="70060" y="35910"/>
                </a:lnTo>
                <a:lnTo>
                  <a:pt x="69850" y="35920"/>
                </a:lnTo>
                <a:lnTo>
                  <a:pt x="69800" y="35990"/>
                </a:lnTo>
                <a:lnTo>
                  <a:pt x="69760" y="36100"/>
                </a:lnTo>
                <a:lnTo>
                  <a:pt x="69720" y="36390"/>
                </a:lnTo>
                <a:lnTo>
                  <a:pt x="69700" y="36520"/>
                </a:lnTo>
                <a:lnTo>
                  <a:pt x="69700" y="36630"/>
                </a:lnTo>
                <a:lnTo>
                  <a:pt x="69710" y="36700"/>
                </a:lnTo>
                <a:lnTo>
                  <a:pt x="69750" y="36850"/>
                </a:lnTo>
                <a:lnTo>
                  <a:pt x="69750" y="36940"/>
                </a:lnTo>
                <a:lnTo>
                  <a:pt x="69730" y="37030"/>
                </a:lnTo>
                <a:lnTo>
                  <a:pt x="69670" y="37150"/>
                </a:lnTo>
                <a:lnTo>
                  <a:pt x="69550" y="37330"/>
                </a:lnTo>
                <a:lnTo>
                  <a:pt x="69330" y="37810"/>
                </a:lnTo>
                <a:lnTo>
                  <a:pt x="69310" y="37880"/>
                </a:lnTo>
                <a:lnTo>
                  <a:pt x="69300" y="37970"/>
                </a:lnTo>
                <a:lnTo>
                  <a:pt x="69320" y="38120"/>
                </a:lnTo>
                <a:lnTo>
                  <a:pt x="69510" y="38660"/>
                </a:lnTo>
                <a:lnTo>
                  <a:pt x="69550" y="38810"/>
                </a:lnTo>
                <a:lnTo>
                  <a:pt x="69570" y="38970"/>
                </a:lnTo>
                <a:lnTo>
                  <a:pt x="69620" y="39130"/>
                </a:lnTo>
                <a:lnTo>
                  <a:pt x="69650" y="39280"/>
                </a:lnTo>
                <a:lnTo>
                  <a:pt x="69670" y="39450"/>
                </a:lnTo>
                <a:lnTo>
                  <a:pt x="69670" y="39610"/>
                </a:lnTo>
                <a:lnTo>
                  <a:pt x="69650" y="39790"/>
                </a:lnTo>
                <a:lnTo>
                  <a:pt x="69600" y="40050"/>
                </a:lnTo>
                <a:lnTo>
                  <a:pt x="69430" y="40810"/>
                </a:lnTo>
                <a:lnTo>
                  <a:pt x="69230" y="41500"/>
                </a:lnTo>
                <a:lnTo>
                  <a:pt x="67670" y="44700"/>
                </a:lnTo>
                <a:lnTo>
                  <a:pt x="63000" y="41890"/>
                </a:lnTo>
                <a:lnTo>
                  <a:pt x="58840" y="39420"/>
                </a:lnTo>
                <a:lnTo>
                  <a:pt x="56490" y="38050"/>
                </a:lnTo>
                <a:lnTo>
                  <a:pt x="55670" y="37550"/>
                </a:lnTo>
                <a:lnTo>
                  <a:pt x="54900" y="36830"/>
                </a:lnTo>
                <a:lnTo>
                  <a:pt x="55260" y="35250"/>
                </a:lnTo>
                <a:lnTo>
                  <a:pt x="55460" y="33970"/>
                </a:lnTo>
                <a:lnTo>
                  <a:pt x="55500" y="33600"/>
                </a:lnTo>
                <a:lnTo>
                  <a:pt x="55520" y="33170"/>
                </a:lnTo>
                <a:lnTo>
                  <a:pt x="55520" y="32640"/>
                </a:lnTo>
                <a:lnTo>
                  <a:pt x="55490" y="31650"/>
                </a:lnTo>
                <a:lnTo>
                  <a:pt x="55400" y="30890"/>
                </a:lnTo>
                <a:lnTo>
                  <a:pt x="55320" y="30440"/>
                </a:lnTo>
                <a:lnTo>
                  <a:pt x="55260" y="30230"/>
                </a:lnTo>
                <a:lnTo>
                  <a:pt x="55120" y="30010"/>
                </a:lnTo>
                <a:lnTo>
                  <a:pt x="55000" y="29890"/>
                </a:lnTo>
                <a:lnTo>
                  <a:pt x="54330" y="29460"/>
                </a:lnTo>
                <a:lnTo>
                  <a:pt x="53970" y="29040"/>
                </a:lnTo>
                <a:lnTo>
                  <a:pt x="53830" y="28780"/>
                </a:lnTo>
                <a:lnTo>
                  <a:pt x="53720" y="28470"/>
                </a:lnTo>
                <a:lnTo>
                  <a:pt x="53620" y="27790"/>
                </a:lnTo>
                <a:lnTo>
                  <a:pt x="53570" y="27590"/>
                </a:lnTo>
                <a:lnTo>
                  <a:pt x="53510" y="27490"/>
                </a:lnTo>
                <a:lnTo>
                  <a:pt x="53430" y="27440"/>
                </a:lnTo>
                <a:lnTo>
                  <a:pt x="52870" y="27360"/>
                </a:lnTo>
                <a:lnTo>
                  <a:pt x="52760" y="27300"/>
                </a:lnTo>
                <a:lnTo>
                  <a:pt x="52670" y="27200"/>
                </a:lnTo>
                <a:lnTo>
                  <a:pt x="52610" y="27050"/>
                </a:lnTo>
                <a:lnTo>
                  <a:pt x="52590" y="26840"/>
                </a:lnTo>
                <a:lnTo>
                  <a:pt x="52560" y="26650"/>
                </a:lnTo>
                <a:lnTo>
                  <a:pt x="52480" y="26440"/>
                </a:lnTo>
                <a:lnTo>
                  <a:pt x="52370" y="26310"/>
                </a:lnTo>
                <a:lnTo>
                  <a:pt x="52240" y="26210"/>
                </a:lnTo>
                <a:lnTo>
                  <a:pt x="52120" y="26150"/>
                </a:lnTo>
                <a:lnTo>
                  <a:pt x="52040" y="26080"/>
                </a:lnTo>
                <a:lnTo>
                  <a:pt x="51990" y="25990"/>
                </a:lnTo>
                <a:lnTo>
                  <a:pt x="52000" y="25830"/>
                </a:lnTo>
                <a:lnTo>
                  <a:pt x="52040" y="25700"/>
                </a:lnTo>
                <a:lnTo>
                  <a:pt x="52130" y="25500"/>
                </a:lnTo>
                <a:lnTo>
                  <a:pt x="52160" y="25420"/>
                </a:lnTo>
                <a:lnTo>
                  <a:pt x="52170" y="25330"/>
                </a:lnTo>
                <a:lnTo>
                  <a:pt x="52170" y="25270"/>
                </a:lnTo>
                <a:lnTo>
                  <a:pt x="52170" y="25100"/>
                </a:lnTo>
                <a:lnTo>
                  <a:pt x="52170" y="25040"/>
                </a:lnTo>
                <a:lnTo>
                  <a:pt x="52190" y="24980"/>
                </a:lnTo>
                <a:lnTo>
                  <a:pt x="52210" y="24950"/>
                </a:lnTo>
                <a:lnTo>
                  <a:pt x="52390" y="24730"/>
                </a:lnTo>
                <a:lnTo>
                  <a:pt x="52430" y="24650"/>
                </a:lnTo>
                <a:lnTo>
                  <a:pt x="52450" y="24580"/>
                </a:lnTo>
                <a:lnTo>
                  <a:pt x="52470" y="24510"/>
                </a:lnTo>
                <a:lnTo>
                  <a:pt x="52460" y="24440"/>
                </a:lnTo>
                <a:lnTo>
                  <a:pt x="52450" y="24350"/>
                </a:lnTo>
                <a:lnTo>
                  <a:pt x="52400" y="24260"/>
                </a:lnTo>
                <a:lnTo>
                  <a:pt x="52250" y="24100"/>
                </a:lnTo>
                <a:lnTo>
                  <a:pt x="52130" y="23940"/>
                </a:lnTo>
                <a:lnTo>
                  <a:pt x="51940" y="23800"/>
                </a:lnTo>
                <a:lnTo>
                  <a:pt x="51820" y="23670"/>
                </a:lnTo>
                <a:lnTo>
                  <a:pt x="51750" y="23620"/>
                </a:lnTo>
                <a:lnTo>
                  <a:pt x="51480" y="23570"/>
                </a:lnTo>
                <a:lnTo>
                  <a:pt x="51430" y="23550"/>
                </a:lnTo>
                <a:lnTo>
                  <a:pt x="51400" y="23510"/>
                </a:lnTo>
                <a:lnTo>
                  <a:pt x="51240" y="23250"/>
                </a:lnTo>
                <a:lnTo>
                  <a:pt x="51180" y="23180"/>
                </a:lnTo>
                <a:lnTo>
                  <a:pt x="51120" y="23140"/>
                </a:lnTo>
                <a:lnTo>
                  <a:pt x="51000" y="23100"/>
                </a:lnTo>
                <a:lnTo>
                  <a:pt x="50980" y="23090"/>
                </a:lnTo>
                <a:lnTo>
                  <a:pt x="50950" y="23060"/>
                </a:lnTo>
                <a:lnTo>
                  <a:pt x="50930" y="23040"/>
                </a:lnTo>
                <a:lnTo>
                  <a:pt x="50890" y="22960"/>
                </a:lnTo>
                <a:lnTo>
                  <a:pt x="50870" y="22900"/>
                </a:lnTo>
                <a:lnTo>
                  <a:pt x="50860" y="22820"/>
                </a:lnTo>
                <a:lnTo>
                  <a:pt x="50870" y="22720"/>
                </a:lnTo>
                <a:lnTo>
                  <a:pt x="50890" y="22660"/>
                </a:lnTo>
                <a:lnTo>
                  <a:pt x="50920" y="22620"/>
                </a:lnTo>
                <a:lnTo>
                  <a:pt x="51010" y="22540"/>
                </a:lnTo>
                <a:lnTo>
                  <a:pt x="51060" y="22480"/>
                </a:lnTo>
                <a:lnTo>
                  <a:pt x="51100" y="22410"/>
                </a:lnTo>
                <a:lnTo>
                  <a:pt x="51120" y="22330"/>
                </a:lnTo>
                <a:lnTo>
                  <a:pt x="51130" y="22170"/>
                </a:lnTo>
                <a:lnTo>
                  <a:pt x="51140" y="22100"/>
                </a:lnTo>
                <a:lnTo>
                  <a:pt x="51170" y="22040"/>
                </a:lnTo>
                <a:lnTo>
                  <a:pt x="51260" y="21910"/>
                </a:lnTo>
                <a:lnTo>
                  <a:pt x="51300" y="21840"/>
                </a:lnTo>
                <a:lnTo>
                  <a:pt x="51320" y="21750"/>
                </a:lnTo>
                <a:lnTo>
                  <a:pt x="51320" y="21500"/>
                </a:lnTo>
                <a:lnTo>
                  <a:pt x="51340" y="21410"/>
                </a:lnTo>
                <a:lnTo>
                  <a:pt x="51370" y="21340"/>
                </a:lnTo>
                <a:lnTo>
                  <a:pt x="51430" y="21290"/>
                </a:lnTo>
                <a:lnTo>
                  <a:pt x="51770" y="21010"/>
                </a:lnTo>
                <a:lnTo>
                  <a:pt x="51830" y="20910"/>
                </a:lnTo>
                <a:lnTo>
                  <a:pt x="51850" y="20800"/>
                </a:lnTo>
                <a:lnTo>
                  <a:pt x="51840" y="20610"/>
                </a:lnTo>
                <a:lnTo>
                  <a:pt x="51830" y="20500"/>
                </a:lnTo>
                <a:lnTo>
                  <a:pt x="51760" y="20380"/>
                </a:lnTo>
                <a:lnTo>
                  <a:pt x="51700" y="20300"/>
                </a:lnTo>
                <a:lnTo>
                  <a:pt x="51650" y="20200"/>
                </a:lnTo>
                <a:lnTo>
                  <a:pt x="51620" y="20080"/>
                </a:lnTo>
                <a:lnTo>
                  <a:pt x="51630" y="19940"/>
                </a:lnTo>
                <a:lnTo>
                  <a:pt x="51650" y="19850"/>
                </a:lnTo>
                <a:lnTo>
                  <a:pt x="51670" y="19780"/>
                </a:lnTo>
                <a:lnTo>
                  <a:pt x="51650" y="19650"/>
                </a:lnTo>
                <a:lnTo>
                  <a:pt x="51600" y="19480"/>
                </a:lnTo>
                <a:lnTo>
                  <a:pt x="51470" y="19140"/>
                </a:lnTo>
                <a:lnTo>
                  <a:pt x="51390" y="19000"/>
                </a:lnTo>
                <a:lnTo>
                  <a:pt x="51310" y="18920"/>
                </a:lnTo>
                <a:lnTo>
                  <a:pt x="51140" y="18860"/>
                </a:lnTo>
                <a:lnTo>
                  <a:pt x="50740" y="18430"/>
                </a:lnTo>
                <a:lnTo>
                  <a:pt x="50430" y="18200"/>
                </a:lnTo>
                <a:lnTo>
                  <a:pt x="50360" y="18120"/>
                </a:lnTo>
                <a:lnTo>
                  <a:pt x="50310" y="18000"/>
                </a:lnTo>
                <a:lnTo>
                  <a:pt x="50290" y="17860"/>
                </a:lnTo>
                <a:lnTo>
                  <a:pt x="50300" y="17660"/>
                </a:lnTo>
                <a:lnTo>
                  <a:pt x="50320" y="17520"/>
                </a:lnTo>
                <a:lnTo>
                  <a:pt x="50350" y="17410"/>
                </a:lnTo>
                <a:lnTo>
                  <a:pt x="50390" y="17320"/>
                </a:lnTo>
                <a:lnTo>
                  <a:pt x="50430" y="17260"/>
                </a:lnTo>
                <a:lnTo>
                  <a:pt x="50480" y="17210"/>
                </a:lnTo>
                <a:lnTo>
                  <a:pt x="50530" y="17190"/>
                </a:lnTo>
                <a:lnTo>
                  <a:pt x="50820" y="17170"/>
                </a:lnTo>
                <a:lnTo>
                  <a:pt x="50900" y="17140"/>
                </a:lnTo>
                <a:lnTo>
                  <a:pt x="50960" y="17090"/>
                </a:lnTo>
                <a:lnTo>
                  <a:pt x="51020" y="17020"/>
                </a:lnTo>
                <a:lnTo>
                  <a:pt x="51230" y="16660"/>
                </a:lnTo>
                <a:lnTo>
                  <a:pt x="51290" y="16530"/>
                </a:lnTo>
                <a:lnTo>
                  <a:pt x="51320" y="16400"/>
                </a:lnTo>
                <a:lnTo>
                  <a:pt x="51330" y="16260"/>
                </a:lnTo>
                <a:lnTo>
                  <a:pt x="51330" y="16090"/>
                </a:lnTo>
                <a:lnTo>
                  <a:pt x="51310" y="15910"/>
                </a:lnTo>
                <a:lnTo>
                  <a:pt x="51270" y="15770"/>
                </a:lnTo>
                <a:lnTo>
                  <a:pt x="51220" y="15670"/>
                </a:lnTo>
                <a:lnTo>
                  <a:pt x="51120" y="15580"/>
                </a:lnTo>
                <a:lnTo>
                  <a:pt x="50980" y="15500"/>
                </a:lnTo>
                <a:lnTo>
                  <a:pt x="50950" y="15460"/>
                </a:lnTo>
                <a:lnTo>
                  <a:pt x="50930" y="15410"/>
                </a:lnTo>
                <a:lnTo>
                  <a:pt x="50950" y="15330"/>
                </a:lnTo>
                <a:lnTo>
                  <a:pt x="50990" y="15270"/>
                </a:lnTo>
                <a:lnTo>
                  <a:pt x="51040" y="15220"/>
                </a:lnTo>
                <a:lnTo>
                  <a:pt x="51100" y="15190"/>
                </a:lnTo>
                <a:lnTo>
                  <a:pt x="51140" y="15140"/>
                </a:lnTo>
                <a:lnTo>
                  <a:pt x="51160" y="15090"/>
                </a:lnTo>
                <a:lnTo>
                  <a:pt x="51170" y="15040"/>
                </a:lnTo>
                <a:lnTo>
                  <a:pt x="51170" y="14970"/>
                </a:lnTo>
                <a:lnTo>
                  <a:pt x="51160" y="14830"/>
                </a:lnTo>
                <a:lnTo>
                  <a:pt x="51160" y="14750"/>
                </a:lnTo>
                <a:lnTo>
                  <a:pt x="51170" y="14680"/>
                </a:lnTo>
                <a:lnTo>
                  <a:pt x="51170" y="14650"/>
                </a:lnTo>
                <a:lnTo>
                  <a:pt x="51180" y="14630"/>
                </a:lnTo>
                <a:lnTo>
                  <a:pt x="51180" y="14620"/>
                </a:lnTo>
                <a:lnTo>
                  <a:pt x="51200" y="14580"/>
                </a:lnTo>
                <a:lnTo>
                  <a:pt x="51240" y="14540"/>
                </a:lnTo>
                <a:lnTo>
                  <a:pt x="51390" y="14410"/>
                </a:lnTo>
                <a:lnTo>
                  <a:pt x="51380" y="14250"/>
                </a:lnTo>
                <a:lnTo>
                  <a:pt x="51280" y="14020"/>
                </a:lnTo>
                <a:lnTo>
                  <a:pt x="50590" y="13180"/>
                </a:lnTo>
                <a:lnTo>
                  <a:pt x="50500" y="13030"/>
                </a:lnTo>
                <a:lnTo>
                  <a:pt x="50220" y="12440"/>
                </a:lnTo>
                <a:lnTo>
                  <a:pt x="50080" y="12050"/>
                </a:lnTo>
                <a:lnTo>
                  <a:pt x="50010" y="11910"/>
                </a:lnTo>
                <a:lnTo>
                  <a:pt x="49950" y="11810"/>
                </a:lnTo>
                <a:lnTo>
                  <a:pt x="49570" y="11450"/>
                </a:lnTo>
                <a:lnTo>
                  <a:pt x="49530" y="11430"/>
                </a:lnTo>
                <a:lnTo>
                  <a:pt x="49530" y="11420"/>
                </a:lnTo>
                <a:lnTo>
                  <a:pt x="49610" y="11300"/>
                </a:lnTo>
                <a:lnTo>
                  <a:pt x="49900" y="11040"/>
                </a:lnTo>
                <a:lnTo>
                  <a:pt x="50630" y="10770"/>
                </a:lnTo>
                <a:lnTo>
                  <a:pt x="50890" y="10890"/>
                </a:lnTo>
                <a:lnTo>
                  <a:pt x="50830" y="11550"/>
                </a:lnTo>
                <a:lnTo>
                  <a:pt x="50990" y="11480"/>
                </a:lnTo>
                <a:lnTo>
                  <a:pt x="51100" y="11300"/>
                </a:lnTo>
                <a:lnTo>
                  <a:pt x="51290" y="10870"/>
                </a:lnTo>
                <a:lnTo>
                  <a:pt x="51250" y="10660"/>
                </a:lnTo>
                <a:lnTo>
                  <a:pt x="51230" y="10590"/>
                </a:lnTo>
                <a:lnTo>
                  <a:pt x="51380" y="10470"/>
                </a:lnTo>
                <a:lnTo>
                  <a:pt x="51600" y="10510"/>
                </a:lnTo>
                <a:lnTo>
                  <a:pt x="52010" y="10710"/>
                </a:lnTo>
                <a:lnTo>
                  <a:pt x="51950" y="11020"/>
                </a:lnTo>
                <a:lnTo>
                  <a:pt x="51810" y="11460"/>
                </a:lnTo>
                <a:lnTo>
                  <a:pt x="51790" y="11760"/>
                </a:lnTo>
                <a:lnTo>
                  <a:pt x="51880" y="11760"/>
                </a:lnTo>
                <a:lnTo>
                  <a:pt x="52470" y="11130"/>
                </a:lnTo>
                <a:lnTo>
                  <a:pt x="52710" y="11190"/>
                </a:lnTo>
                <a:lnTo>
                  <a:pt x="52910" y="11430"/>
                </a:lnTo>
                <a:lnTo>
                  <a:pt x="53080" y="11700"/>
                </a:lnTo>
                <a:lnTo>
                  <a:pt x="53230" y="11830"/>
                </a:lnTo>
                <a:lnTo>
                  <a:pt x="53310" y="11970"/>
                </a:lnTo>
                <a:lnTo>
                  <a:pt x="53210" y="12290"/>
                </a:lnTo>
                <a:lnTo>
                  <a:pt x="52980" y="12810"/>
                </a:lnTo>
                <a:lnTo>
                  <a:pt x="53080" y="12820"/>
                </a:lnTo>
                <a:lnTo>
                  <a:pt x="53200" y="12790"/>
                </a:lnTo>
                <a:lnTo>
                  <a:pt x="53310" y="12710"/>
                </a:lnTo>
                <a:lnTo>
                  <a:pt x="53400" y="12600"/>
                </a:lnTo>
                <a:lnTo>
                  <a:pt x="53490" y="12520"/>
                </a:lnTo>
                <a:lnTo>
                  <a:pt x="53600" y="12610"/>
                </a:lnTo>
                <a:lnTo>
                  <a:pt x="53710" y="12740"/>
                </a:lnTo>
                <a:lnTo>
                  <a:pt x="53800" y="12810"/>
                </a:lnTo>
                <a:lnTo>
                  <a:pt x="53930" y="12960"/>
                </a:lnTo>
                <a:lnTo>
                  <a:pt x="54010" y="13320"/>
                </a:lnTo>
                <a:lnTo>
                  <a:pt x="54070" y="13730"/>
                </a:lnTo>
                <a:lnTo>
                  <a:pt x="54160" y="14040"/>
                </a:lnTo>
                <a:lnTo>
                  <a:pt x="54010" y="14650"/>
                </a:lnTo>
                <a:lnTo>
                  <a:pt x="53940" y="15010"/>
                </a:lnTo>
                <a:lnTo>
                  <a:pt x="53970" y="15160"/>
                </a:lnTo>
                <a:lnTo>
                  <a:pt x="54560" y="15320"/>
                </a:lnTo>
                <a:lnTo>
                  <a:pt x="54940" y="15560"/>
                </a:lnTo>
                <a:lnTo>
                  <a:pt x="55550" y="15650"/>
                </a:lnTo>
                <a:lnTo>
                  <a:pt x="55630" y="15720"/>
                </a:lnTo>
                <a:lnTo>
                  <a:pt x="55720" y="15870"/>
                </a:lnTo>
                <a:lnTo>
                  <a:pt x="55860" y="16200"/>
                </a:lnTo>
                <a:lnTo>
                  <a:pt x="56050" y="16360"/>
                </a:lnTo>
                <a:lnTo>
                  <a:pt x="56110" y="16560"/>
                </a:lnTo>
                <a:lnTo>
                  <a:pt x="56150" y="16800"/>
                </a:lnTo>
                <a:lnTo>
                  <a:pt x="56230" y="17060"/>
                </a:lnTo>
                <a:lnTo>
                  <a:pt x="56240" y="17150"/>
                </a:lnTo>
                <a:lnTo>
                  <a:pt x="56270" y="17220"/>
                </a:lnTo>
                <a:lnTo>
                  <a:pt x="56330" y="17250"/>
                </a:lnTo>
                <a:lnTo>
                  <a:pt x="56490" y="17220"/>
                </a:lnTo>
                <a:lnTo>
                  <a:pt x="56560" y="17240"/>
                </a:lnTo>
                <a:lnTo>
                  <a:pt x="56620" y="17310"/>
                </a:lnTo>
                <a:lnTo>
                  <a:pt x="56700" y="17560"/>
                </a:lnTo>
                <a:lnTo>
                  <a:pt x="56720" y="17730"/>
                </a:lnTo>
                <a:lnTo>
                  <a:pt x="56700" y="18290"/>
                </a:lnTo>
                <a:lnTo>
                  <a:pt x="56740" y="18520"/>
                </a:lnTo>
                <a:lnTo>
                  <a:pt x="56890" y="18880"/>
                </a:lnTo>
                <a:lnTo>
                  <a:pt x="56930" y="19030"/>
                </a:lnTo>
                <a:lnTo>
                  <a:pt x="56930" y="19870"/>
                </a:lnTo>
                <a:lnTo>
                  <a:pt x="56960" y="20000"/>
                </a:lnTo>
                <a:lnTo>
                  <a:pt x="57030" y="20060"/>
                </a:lnTo>
                <a:lnTo>
                  <a:pt x="57270" y="20410"/>
                </a:lnTo>
                <a:lnTo>
                  <a:pt x="57660" y="20820"/>
                </a:lnTo>
                <a:lnTo>
                  <a:pt x="57610" y="21090"/>
                </a:lnTo>
                <a:lnTo>
                  <a:pt x="57660" y="21450"/>
                </a:lnTo>
                <a:lnTo>
                  <a:pt x="57750" y="21730"/>
                </a:lnTo>
                <a:lnTo>
                  <a:pt x="57890" y="21780"/>
                </a:lnTo>
                <a:lnTo>
                  <a:pt x="57990" y="21530"/>
                </a:lnTo>
                <a:lnTo>
                  <a:pt x="57990" y="21160"/>
                </a:lnTo>
                <a:lnTo>
                  <a:pt x="57920" y="20800"/>
                </a:lnTo>
                <a:lnTo>
                  <a:pt x="57830" y="20560"/>
                </a:lnTo>
                <a:lnTo>
                  <a:pt x="57770" y="20490"/>
                </a:lnTo>
                <a:lnTo>
                  <a:pt x="57600" y="20350"/>
                </a:lnTo>
                <a:lnTo>
                  <a:pt x="57550" y="20280"/>
                </a:lnTo>
                <a:lnTo>
                  <a:pt x="57510" y="20050"/>
                </a:lnTo>
                <a:lnTo>
                  <a:pt x="57540" y="19920"/>
                </a:lnTo>
                <a:lnTo>
                  <a:pt x="57580" y="19830"/>
                </a:lnTo>
                <a:lnTo>
                  <a:pt x="57610" y="19710"/>
                </a:lnTo>
                <a:lnTo>
                  <a:pt x="57600" y="19530"/>
                </a:lnTo>
                <a:lnTo>
                  <a:pt x="57580" y="19390"/>
                </a:lnTo>
                <a:lnTo>
                  <a:pt x="57580" y="19240"/>
                </a:lnTo>
                <a:lnTo>
                  <a:pt x="57610" y="19030"/>
                </a:lnTo>
                <a:lnTo>
                  <a:pt x="57650" y="18950"/>
                </a:lnTo>
                <a:lnTo>
                  <a:pt x="57790" y="18820"/>
                </a:lnTo>
                <a:lnTo>
                  <a:pt x="57830" y="18760"/>
                </a:lnTo>
                <a:lnTo>
                  <a:pt x="57880" y="18380"/>
                </a:lnTo>
                <a:lnTo>
                  <a:pt x="57860" y="18060"/>
                </a:lnTo>
                <a:lnTo>
                  <a:pt x="57610" y="17110"/>
                </a:lnTo>
                <a:lnTo>
                  <a:pt x="57600" y="17040"/>
                </a:lnTo>
                <a:lnTo>
                  <a:pt x="57610" y="16760"/>
                </a:lnTo>
                <a:lnTo>
                  <a:pt x="57590" y="16690"/>
                </a:lnTo>
                <a:lnTo>
                  <a:pt x="57540" y="16690"/>
                </a:lnTo>
                <a:lnTo>
                  <a:pt x="57480" y="16710"/>
                </a:lnTo>
                <a:lnTo>
                  <a:pt x="57430" y="16700"/>
                </a:lnTo>
                <a:lnTo>
                  <a:pt x="57270" y="16340"/>
                </a:lnTo>
                <a:lnTo>
                  <a:pt x="57210" y="16270"/>
                </a:lnTo>
                <a:lnTo>
                  <a:pt x="57200" y="16250"/>
                </a:lnTo>
                <a:lnTo>
                  <a:pt x="57190" y="16200"/>
                </a:lnTo>
                <a:lnTo>
                  <a:pt x="57170" y="16160"/>
                </a:lnTo>
                <a:lnTo>
                  <a:pt x="57120" y="16140"/>
                </a:lnTo>
                <a:lnTo>
                  <a:pt x="57080" y="16190"/>
                </a:lnTo>
                <a:lnTo>
                  <a:pt x="57010" y="16380"/>
                </a:lnTo>
                <a:lnTo>
                  <a:pt x="56980" y="16420"/>
                </a:lnTo>
                <a:lnTo>
                  <a:pt x="56870" y="16340"/>
                </a:lnTo>
                <a:lnTo>
                  <a:pt x="56620" y="16020"/>
                </a:lnTo>
                <a:lnTo>
                  <a:pt x="56530" y="15870"/>
                </a:lnTo>
                <a:lnTo>
                  <a:pt x="56610" y="15580"/>
                </a:lnTo>
                <a:lnTo>
                  <a:pt x="56580" y="15310"/>
                </a:lnTo>
                <a:lnTo>
                  <a:pt x="56480" y="15110"/>
                </a:lnTo>
                <a:lnTo>
                  <a:pt x="56240" y="14950"/>
                </a:lnTo>
                <a:lnTo>
                  <a:pt x="56070" y="14530"/>
                </a:lnTo>
                <a:lnTo>
                  <a:pt x="55970" y="14340"/>
                </a:lnTo>
                <a:lnTo>
                  <a:pt x="55970" y="14200"/>
                </a:lnTo>
                <a:lnTo>
                  <a:pt x="56030" y="14200"/>
                </a:lnTo>
                <a:lnTo>
                  <a:pt x="56030" y="14040"/>
                </a:lnTo>
                <a:lnTo>
                  <a:pt x="55800" y="13480"/>
                </a:lnTo>
                <a:lnTo>
                  <a:pt x="55700" y="12530"/>
                </a:lnTo>
                <a:lnTo>
                  <a:pt x="55750" y="11580"/>
                </a:lnTo>
                <a:lnTo>
                  <a:pt x="55970" y="10990"/>
                </a:lnTo>
                <a:lnTo>
                  <a:pt x="56080" y="10940"/>
                </a:lnTo>
                <a:lnTo>
                  <a:pt x="56820" y="10990"/>
                </a:lnTo>
                <a:lnTo>
                  <a:pt x="56930" y="11060"/>
                </a:lnTo>
                <a:lnTo>
                  <a:pt x="57130" y="11230"/>
                </a:lnTo>
                <a:lnTo>
                  <a:pt x="57240" y="11270"/>
                </a:lnTo>
                <a:lnTo>
                  <a:pt x="57590" y="11230"/>
                </a:lnTo>
                <a:lnTo>
                  <a:pt x="57720" y="11270"/>
                </a:lnTo>
                <a:lnTo>
                  <a:pt x="57700" y="11340"/>
                </a:lnTo>
                <a:lnTo>
                  <a:pt x="57700" y="11370"/>
                </a:lnTo>
                <a:lnTo>
                  <a:pt x="57700" y="11380"/>
                </a:lnTo>
                <a:lnTo>
                  <a:pt x="57660" y="11420"/>
                </a:lnTo>
                <a:lnTo>
                  <a:pt x="57970" y="11600"/>
                </a:lnTo>
                <a:lnTo>
                  <a:pt x="58780" y="11390"/>
                </a:lnTo>
                <a:lnTo>
                  <a:pt x="59130" y="11550"/>
                </a:lnTo>
                <a:lnTo>
                  <a:pt x="59200" y="11700"/>
                </a:lnTo>
                <a:lnTo>
                  <a:pt x="59280" y="12110"/>
                </a:lnTo>
                <a:lnTo>
                  <a:pt x="59360" y="12260"/>
                </a:lnTo>
                <a:lnTo>
                  <a:pt x="59450" y="12300"/>
                </a:lnTo>
                <a:lnTo>
                  <a:pt x="59780" y="12260"/>
                </a:lnTo>
                <a:lnTo>
                  <a:pt x="59920" y="12340"/>
                </a:lnTo>
                <a:lnTo>
                  <a:pt x="60190" y="12720"/>
                </a:lnTo>
                <a:lnTo>
                  <a:pt x="60340" y="12810"/>
                </a:lnTo>
                <a:lnTo>
                  <a:pt x="60450" y="12910"/>
                </a:lnTo>
                <a:lnTo>
                  <a:pt x="60780" y="13420"/>
                </a:lnTo>
                <a:lnTo>
                  <a:pt x="60880" y="13640"/>
                </a:lnTo>
                <a:lnTo>
                  <a:pt x="61010" y="14230"/>
                </a:lnTo>
                <a:lnTo>
                  <a:pt x="61110" y="14500"/>
                </a:lnTo>
                <a:lnTo>
                  <a:pt x="61370" y="14700"/>
                </a:lnTo>
                <a:lnTo>
                  <a:pt x="61510" y="14900"/>
                </a:lnTo>
                <a:lnTo>
                  <a:pt x="61720" y="15320"/>
                </a:lnTo>
                <a:lnTo>
                  <a:pt x="62000" y="16160"/>
                </a:lnTo>
                <a:lnTo>
                  <a:pt x="62120" y="16420"/>
                </a:lnTo>
                <a:lnTo>
                  <a:pt x="62160" y="16030"/>
                </a:lnTo>
                <a:lnTo>
                  <a:pt x="62090" y="15730"/>
                </a:lnTo>
                <a:lnTo>
                  <a:pt x="61980" y="15460"/>
                </a:lnTo>
                <a:lnTo>
                  <a:pt x="61890" y="15160"/>
                </a:lnTo>
                <a:lnTo>
                  <a:pt x="62050" y="15170"/>
                </a:lnTo>
                <a:lnTo>
                  <a:pt x="62240" y="15120"/>
                </a:lnTo>
                <a:lnTo>
                  <a:pt x="62430" y="15020"/>
                </a:lnTo>
                <a:lnTo>
                  <a:pt x="62570" y="14890"/>
                </a:lnTo>
                <a:lnTo>
                  <a:pt x="61820" y="14930"/>
                </a:lnTo>
                <a:lnTo>
                  <a:pt x="61620" y="14760"/>
                </a:lnTo>
                <a:lnTo>
                  <a:pt x="62930" y="14740"/>
                </a:lnTo>
                <a:lnTo>
                  <a:pt x="63020" y="14840"/>
                </a:lnTo>
                <a:lnTo>
                  <a:pt x="63080" y="15070"/>
                </a:lnTo>
                <a:lnTo>
                  <a:pt x="63200" y="15440"/>
                </a:lnTo>
                <a:lnTo>
                  <a:pt x="63250" y="15440"/>
                </a:lnTo>
                <a:lnTo>
                  <a:pt x="63290" y="15300"/>
                </a:lnTo>
                <a:lnTo>
                  <a:pt x="63300" y="15150"/>
                </a:lnTo>
                <a:lnTo>
                  <a:pt x="63270" y="15010"/>
                </a:lnTo>
                <a:lnTo>
                  <a:pt x="63200" y="14890"/>
                </a:lnTo>
                <a:lnTo>
                  <a:pt x="63200" y="14760"/>
                </a:lnTo>
                <a:lnTo>
                  <a:pt x="63300" y="14670"/>
                </a:lnTo>
                <a:lnTo>
                  <a:pt x="63400" y="14520"/>
                </a:lnTo>
                <a:lnTo>
                  <a:pt x="63450" y="14310"/>
                </a:lnTo>
                <a:lnTo>
                  <a:pt x="63420" y="14040"/>
                </a:lnTo>
                <a:lnTo>
                  <a:pt x="63550" y="13900"/>
                </a:lnTo>
                <a:lnTo>
                  <a:pt x="63600" y="13800"/>
                </a:lnTo>
                <a:lnTo>
                  <a:pt x="63650" y="13640"/>
                </a:lnTo>
                <a:lnTo>
                  <a:pt x="63650" y="13530"/>
                </a:lnTo>
                <a:lnTo>
                  <a:pt x="63630" y="13210"/>
                </a:lnTo>
                <a:lnTo>
                  <a:pt x="63650" y="12950"/>
                </a:lnTo>
                <a:lnTo>
                  <a:pt x="63750" y="12670"/>
                </a:lnTo>
                <a:lnTo>
                  <a:pt x="63960" y="12400"/>
                </a:lnTo>
                <a:lnTo>
                  <a:pt x="64200" y="12200"/>
                </a:lnTo>
                <a:lnTo>
                  <a:pt x="64410" y="12120"/>
                </a:lnTo>
                <a:lnTo>
                  <a:pt x="64500" y="12010"/>
                </a:lnTo>
                <a:lnTo>
                  <a:pt x="64540" y="11770"/>
                </a:lnTo>
                <a:lnTo>
                  <a:pt x="64550" y="11530"/>
                </a:lnTo>
                <a:lnTo>
                  <a:pt x="64520" y="11420"/>
                </a:lnTo>
                <a:lnTo>
                  <a:pt x="64430" y="11360"/>
                </a:lnTo>
                <a:lnTo>
                  <a:pt x="64470" y="11210"/>
                </a:lnTo>
                <a:lnTo>
                  <a:pt x="64640" y="10930"/>
                </a:lnTo>
                <a:lnTo>
                  <a:pt x="64860" y="10690"/>
                </a:lnTo>
                <a:lnTo>
                  <a:pt x="65360" y="10500"/>
                </a:lnTo>
                <a:lnTo>
                  <a:pt x="65450" y="10140"/>
                </a:lnTo>
                <a:lnTo>
                  <a:pt x="65670" y="10350"/>
                </a:lnTo>
                <a:lnTo>
                  <a:pt x="66500" y="10430"/>
                </a:lnTo>
                <a:lnTo>
                  <a:pt x="66710" y="10580"/>
                </a:lnTo>
                <a:lnTo>
                  <a:pt x="66720" y="10600"/>
                </a:lnTo>
                <a:lnTo>
                  <a:pt x="66880" y="10950"/>
                </a:lnTo>
                <a:lnTo>
                  <a:pt x="67200" y="11830"/>
                </a:lnTo>
                <a:lnTo>
                  <a:pt x="67190" y="11940"/>
                </a:lnTo>
                <a:lnTo>
                  <a:pt x="67190" y="11980"/>
                </a:lnTo>
                <a:lnTo>
                  <a:pt x="67190" y="12020"/>
                </a:lnTo>
                <a:lnTo>
                  <a:pt x="67200" y="12120"/>
                </a:lnTo>
                <a:lnTo>
                  <a:pt x="67090" y="12120"/>
                </a:lnTo>
                <a:lnTo>
                  <a:pt x="67090" y="12260"/>
                </a:lnTo>
                <a:lnTo>
                  <a:pt x="67180" y="12340"/>
                </a:lnTo>
                <a:lnTo>
                  <a:pt x="67290" y="12390"/>
                </a:lnTo>
                <a:lnTo>
                  <a:pt x="67390" y="12370"/>
                </a:lnTo>
                <a:lnTo>
                  <a:pt x="67490" y="12260"/>
                </a:lnTo>
                <a:lnTo>
                  <a:pt x="67430" y="12240"/>
                </a:lnTo>
                <a:lnTo>
                  <a:pt x="67310" y="12120"/>
                </a:lnTo>
                <a:lnTo>
                  <a:pt x="67600" y="11890"/>
                </a:lnTo>
                <a:lnTo>
                  <a:pt x="68640" y="11600"/>
                </a:lnTo>
                <a:lnTo>
                  <a:pt x="68950" y="11700"/>
                </a:lnTo>
                <a:lnTo>
                  <a:pt x="68810" y="11690"/>
                </a:lnTo>
                <a:lnTo>
                  <a:pt x="68680" y="11740"/>
                </a:lnTo>
                <a:lnTo>
                  <a:pt x="68560" y="11830"/>
                </a:lnTo>
                <a:lnTo>
                  <a:pt x="68440" y="11980"/>
                </a:lnTo>
                <a:lnTo>
                  <a:pt x="68550" y="12050"/>
                </a:lnTo>
                <a:lnTo>
                  <a:pt x="68690" y="12340"/>
                </a:lnTo>
                <a:lnTo>
                  <a:pt x="68750" y="12320"/>
                </a:lnTo>
                <a:lnTo>
                  <a:pt x="68920" y="11910"/>
                </a:lnTo>
                <a:lnTo>
                  <a:pt x="69020" y="11750"/>
                </a:lnTo>
                <a:lnTo>
                  <a:pt x="69120" y="11700"/>
                </a:lnTo>
                <a:lnTo>
                  <a:pt x="69350" y="11930"/>
                </a:lnTo>
                <a:lnTo>
                  <a:pt x="69520" y="12290"/>
                </a:lnTo>
                <a:lnTo>
                  <a:pt x="69700" y="12600"/>
                </a:lnTo>
                <a:lnTo>
                  <a:pt x="69970" y="12660"/>
                </a:lnTo>
                <a:lnTo>
                  <a:pt x="69970" y="12530"/>
                </a:lnTo>
                <a:lnTo>
                  <a:pt x="69710" y="12340"/>
                </a:lnTo>
                <a:lnTo>
                  <a:pt x="69580" y="12200"/>
                </a:lnTo>
                <a:lnTo>
                  <a:pt x="69490" y="12050"/>
                </a:lnTo>
                <a:lnTo>
                  <a:pt x="69420" y="11780"/>
                </a:lnTo>
                <a:lnTo>
                  <a:pt x="69420" y="11580"/>
                </a:lnTo>
                <a:lnTo>
                  <a:pt x="69390" y="11420"/>
                </a:lnTo>
                <a:lnTo>
                  <a:pt x="69230" y="11270"/>
                </a:lnTo>
                <a:lnTo>
                  <a:pt x="69610" y="11000"/>
                </a:lnTo>
                <a:lnTo>
                  <a:pt x="70170" y="10810"/>
                </a:lnTo>
                <a:lnTo>
                  <a:pt x="70510" y="10590"/>
                </a:lnTo>
                <a:lnTo>
                  <a:pt x="70700" y="10590"/>
                </a:lnTo>
                <a:lnTo>
                  <a:pt x="69970" y="11020"/>
                </a:lnTo>
                <a:lnTo>
                  <a:pt x="69740" y="11270"/>
                </a:lnTo>
                <a:lnTo>
                  <a:pt x="70470" y="10980"/>
                </a:lnTo>
                <a:lnTo>
                  <a:pt x="70640" y="10990"/>
                </a:lnTo>
                <a:lnTo>
                  <a:pt x="70840" y="11180"/>
                </a:lnTo>
                <a:lnTo>
                  <a:pt x="71160" y="11670"/>
                </a:lnTo>
                <a:lnTo>
                  <a:pt x="71380" y="11700"/>
                </a:lnTo>
                <a:lnTo>
                  <a:pt x="71380" y="11550"/>
                </a:lnTo>
                <a:lnTo>
                  <a:pt x="71090" y="11240"/>
                </a:lnTo>
                <a:lnTo>
                  <a:pt x="70940" y="11020"/>
                </a:lnTo>
                <a:lnTo>
                  <a:pt x="70870" y="10790"/>
                </a:lnTo>
                <a:lnTo>
                  <a:pt x="70910" y="10480"/>
                </a:lnTo>
                <a:lnTo>
                  <a:pt x="70990" y="10210"/>
                </a:lnTo>
                <a:lnTo>
                  <a:pt x="71120" y="10010"/>
                </a:lnTo>
                <a:lnTo>
                  <a:pt x="71260" y="9880"/>
                </a:lnTo>
                <a:lnTo>
                  <a:pt x="71270" y="9780"/>
                </a:lnTo>
                <a:lnTo>
                  <a:pt x="71260" y="9760"/>
                </a:lnTo>
                <a:lnTo>
                  <a:pt x="71280" y="9660"/>
                </a:lnTo>
                <a:lnTo>
                  <a:pt x="71360" y="9500"/>
                </a:lnTo>
                <a:lnTo>
                  <a:pt x="71410" y="9300"/>
                </a:lnTo>
                <a:lnTo>
                  <a:pt x="71430" y="9110"/>
                </a:lnTo>
                <a:lnTo>
                  <a:pt x="71410" y="8790"/>
                </a:lnTo>
                <a:lnTo>
                  <a:pt x="71360" y="8620"/>
                </a:lnTo>
                <a:lnTo>
                  <a:pt x="71280" y="8480"/>
                </a:lnTo>
                <a:lnTo>
                  <a:pt x="71150" y="8170"/>
                </a:lnTo>
                <a:lnTo>
                  <a:pt x="71110" y="8100"/>
                </a:lnTo>
                <a:lnTo>
                  <a:pt x="71060" y="8060"/>
                </a:lnTo>
                <a:lnTo>
                  <a:pt x="71010" y="8050"/>
                </a:lnTo>
                <a:lnTo>
                  <a:pt x="70960" y="7970"/>
                </a:lnTo>
                <a:lnTo>
                  <a:pt x="70950" y="7800"/>
                </a:lnTo>
                <a:lnTo>
                  <a:pt x="70940" y="7610"/>
                </a:lnTo>
                <a:lnTo>
                  <a:pt x="70930" y="7500"/>
                </a:lnTo>
                <a:lnTo>
                  <a:pt x="70700" y="7310"/>
                </a:lnTo>
                <a:lnTo>
                  <a:pt x="70640" y="7150"/>
                </a:lnTo>
                <a:lnTo>
                  <a:pt x="70700" y="6780"/>
                </a:lnTo>
                <a:lnTo>
                  <a:pt x="70670" y="6780"/>
                </a:lnTo>
                <a:lnTo>
                  <a:pt x="70590" y="6780"/>
                </a:lnTo>
                <a:lnTo>
                  <a:pt x="70620" y="6720"/>
                </a:lnTo>
                <a:lnTo>
                  <a:pt x="70670" y="6560"/>
                </a:lnTo>
                <a:lnTo>
                  <a:pt x="70700" y="6490"/>
                </a:lnTo>
                <a:lnTo>
                  <a:pt x="70640" y="6430"/>
                </a:lnTo>
                <a:lnTo>
                  <a:pt x="70600" y="6340"/>
                </a:lnTo>
                <a:lnTo>
                  <a:pt x="70530" y="6080"/>
                </a:lnTo>
                <a:lnTo>
                  <a:pt x="70700" y="6080"/>
                </a:lnTo>
                <a:lnTo>
                  <a:pt x="70700" y="5940"/>
                </a:lnTo>
                <a:lnTo>
                  <a:pt x="70560" y="5740"/>
                </a:lnTo>
                <a:lnTo>
                  <a:pt x="70400" y="5080"/>
                </a:lnTo>
                <a:lnTo>
                  <a:pt x="70170" y="4810"/>
                </a:lnTo>
                <a:lnTo>
                  <a:pt x="70240" y="4520"/>
                </a:lnTo>
                <a:lnTo>
                  <a:pt x="70410" y="4270"/>
                </a:lnTo>
                <a:lnTo>
                  <a:pt x="70590" y="4240"/>
                </a:lnTo>
                <a:lnTo>
                  <a:pt x="70640" y="4360"/>
                </a:lnTo>
                <a:lnTo>
                  <a:pt x="70640" y="4520"/>
                </a:lnTo>
                <a:lnTo>
                  <a:pt x="70660" y="4650"/>
                </a:lnTo>
                <a:lnTo>
                  <a:pt x="70760" y="4670"/>
                </a:lnTo>
                <a:lnTo>
                  <a:pt x="70780" y="4580"/>
                </a:lnTo>
                <a:lnTo>
                  <a:pt x="70810" y="4380"/>
                </a:lnTo>
                <a:lnTo>
                  <a:pt x="70870" y="4190"/>
                </a:lnTo>
                <a:lnTo>
                  <a:pt x="70980" y="4100"/>
                </a:lnTo>
                <a:lnTo>
                  <a:pt x="71210" y="4000"/>
                </a:lnTo>
                <a:lnTo>
                  <a:pt x="71350" y="4010"/>
                </a:lnTo>
                <a:lnTo>
                  <a:pt x="71350" y="4170"/>
                </a:lnTo>
                <a:lnTo>
                  <a:pt x="71310" y="4400"/>
                </a:lnTo>
                <a:lnTo>
                  <a:pt x="71340" y="4590"/>
                </a:lnTo>
                <a:lnTo>
                  <a:pt x="71410" y="4730"/>
                </a:lnTo>
                <a:lnTo>
                  <a:pt x="71490" y="4800"/>
                </a:lnTo>
                <a:lnTo>
                  <a:pt x="71480" y="4690"/>
                </a:lnTo>
                <a:lnTo>
                  <a:pt x="71470" y="4600"/>
                </a:lnTo>
                <a:lnTo>
                  <a:pt x="71460" y="4510"/>
                </a:lnTo>
                <a:lnTo>
                  <a:pt x="71430" y="4390"/>
                </a:lnTo>
                <a:lnTo>
                  <a:pt x="71560" y="4340"/>
                </a:lnTo>
                <a:lnTo>
                  <a:pt x="71810" y="4130"/>
                </a:lnTo>
                <a:lnTo>
                  <a:pt x="71880" y="4100"/>
                </a:lnTo>
                <a:lnTo>
                  <a:pt x="72000" y="4200"/>
                </a:lnTo>
                <a:lnTo>
                  <a:pt x="72090" y="4360"/>
                </a:lnTo>
                <a:lnTo>
                  <a:pt x="72190" y="4490"/>
                </a:lnTo>
                <a:lnTo>
                  <a:pt x="72340" y="4520"/>
                </a:lnTo>
                <a:lnTo>
                  <a:pt x="72220" y="4650"/>
                </a:lnTo>
                <a:lnTo>
                  <a:pt x="72170" y="4670"/>
                </a:lnTo>
                <a:lnTo>
                  <a:pt x="72310" y="4800"/>
                </a:lnTo>
                <a:lnTo>
                  <a:pt x="72460" y="4770"/>
                </a:lnTo>
                <a:lnTo>
                  <a:pt x="72620" y="4690"/>
                </a:lnTo>
                <a:lnTo>
                  <a:pt x="72670" y="4670"/>
                </a:lnTo>
                <a:lnTo>
                  <a:pt x="72670" y="4520"/>
                </a:lnTo>
                <a:lnTo>
                  <a:pt x="72770" y="4370"/>
                </a:lnTo>
                <a:lnTo>
                  <a:pt x="72850" y="4180"/>
                </a:lnTo>
                <a:lnTo>
                  <a:pt x="72950" y="4050"/>
                </a:lnTo>
                <a:lnTo>
                  <a:pt x="72960" y="4100"/>
                </a:lnTo>
                <a:lnTo>
                  <a:pt x="73020" y="4330"/>
                </a:lnTo>
                <a:lnTo>
                  <a:pt x="73110" y="4370"/>
                </a:lnTo>
                <a:lnTo>
                  <a:pt x="73200" y="4250"/>
                </a:lnTo>
                <a:lnTo>
                  <a:pt x="73270" y="3860"/>
                </a:lnTo>
                <a:lnTo>
                  <a:pt x="73340" y="3770"/>
                </a:lnTo>
                <a:lnTo>
                  <a:pt x="73520" y="3670"/>
                </a:lnTo>
                <a:lnTo>
                  <a:pt x="73750" y="3670"/>
                </a:lnTo>
                <a:lnTo>
                  <a:pt x="74220" y="3880"/>
                </a:lnTo>
                <a:lnTo>
                  <a:pt x="74310" y="3830"/>
                </a:lnTo>
                <a:lnTo>
                  <a:pt x="74700" y="3660"/>
                </a:lnTo>
                <a:lnTo>
                  <a:pt x="75390" y="4360"/>
                </a:lnTo>
                <a:lnTo>
                  <a:pt x="75780" y="4520"/>
                </a:lnTo>
                <a:lnTo>
                  <a:pt x="75670" y="4710"/>
                </a:lnTo>
                <a:lnTo>
                  <a:pt x="75540" y="4790"/>
                </a:lnTo>
                <a:lnTo>
                  <a:pt x="75440" y="4920"/>
                </a:lnTo>
                <a:lnTo>
                  <a:pt x="75380" y="5240"/>
                </a:lnTo>
                <a:lnTo>
                  <a:pt x="75470" y="5230"/>
                </a:lnTo>
                <a:lnTo>
                  <a:pt x="75500" y="5240"/>
                </a:lnTo>
                <a:lnTo>
                  <a:pt x="75500" y="5370"/>
                </a:lnTo>
                <a:lnTo>
                  <a:pt x="75330" y="5520"/>
                </a:lnTo>
                <a:lnTo>
                  <a:pt x="75370" y="5580"/>
                </a:lnTo>
                <a:lnTo>
                  <a:pt x="75450" y="5740"/>
                </a:lnTo>
                <a:lnTo>
                  <a:pt x="75500" y="5800"/>
                </a:lnTo>
                <a:lnTo>
                  <a:pt x="75400" y="5990"/>
                </a:lnTo>
                <a:lnTo>
                  <a:pt x="75510" y="6020"/>
                </a:lnTo>
                <a:lnTo>
                  <a:pt x="75810" y="5940"/>
                </a:lnTo>
                <a:lnTo>
                  <a:pt x="76140" y="6020"/>
                </a:lnTo>
                <a:lnTo>
                  <a:pt x="76280" y="5940"/>
                </a:lnTo>
                <a:lnTo>
                  <a:pt x="76270" y="6040"/>
                </a:lnTo>
                <a:lnTo>
                  <a:pt x="76250" y="6260"/>
                </a:lnTo>
                <a:lnTo>
                  <a:pt x="76230" y="6360"/>
                </a:lnTo>
                <a:lnTo>
                  <a:pt x="77020" y="6360"/>
                </a:lnTo>
                <a:lnTo>
                  <a:pt x="77170" y="6420"/>
                </a:lnTo>
                <a:lnTo>
                  <a:pt x="77300" y="6560"/>
                </a:lnTo>
                <a:lnTo>
                  <a:pt x="77380" y="6750"/>
                </a:lnTo>
                <a:lnTo>
                  <a:pt x="77360" y="6940"/>
                </a:lnTo>
                <a:lnTo>
                  <a:pt x="77360" y="7060"/>
                </a:lnTo>
                <a:lnTo>
                  <a:pt x="77530" y="7630"/>
                </a:lnTo>
                <a:lnTo>
                  <a:pt x="77180" y="8280"/>
                </a:lnTo>
                <a:lnTo>
                  <a:pt x="76990" y="8540"/>
                </a:lnTo>
                <a:lnTo>
                  <a:pt x="76740" y="8750"/>
                </a:lnTo>
                <a:lnTo>
                  <a:pt x="76850" y="9040"/>
                </a:lnTo>
                <a:lnTo>
                  <a:pt x="76950" y="8930"/>
                </a:lnTo>
                <a:lnTo>
                  <a:pt x="77050" y="8990"/>
                </a:lnTo>
                <a:lnTo>
                  <a:pt x="77160" y="9110"/>
                </a:lnTo>
                <a:lnTo>
                  <a:pt x="77440" y="9230"/>
                </a:lnTo>
                <a:lnTo>
                  <a:pt x="77460" y="9380"/>
                </a:lnTo>
                <a:lnTo>
                  <a:pt x="77430" y="9600"/>
                </a:lnTo>
                <a:lnTo>
                  <a:pt x="77360" y="9880"/>
                </a:lnTo>
                <a:lnTo>
                  <a:pt x="77490" y="9990"/>
                </a:lnTo>
                <a:lnTo>
                  <a:pt x="78090" y="10020"/>
                </a:lnTo>
                <a:lnTo>
                  <a:pt x="78380" y="9880"/>
                </a:lnTo>
                <a:lnTo>
                  <a:pt x="78480" y="9910"/>
                </a:lnTo>
                <a:lnTo>
                  <a:pt x="78520" y="10000"/>
                </a:lnTo>
                <a:lnTo>
                  <a:pt x="78600" y="10140"/>
                </a:lnTo>
                <a:lnTo>
                  <a:pt x="78640" y="10140"/>
                </a:lnTo>
                <a:lnTo>
                  <a:pt x="78690" y="10100"/>
                </a:lnTo>
                <a:lnTo>
                  <a:pt x="78770" y="10020"/>
                </a:lnTo>
                <a:lnTo>
                  <a:pt x="78790" y="10240"/>
                </a:lnTo>
                <a:lnTo>
                  <a:pt x="78840" y="10420"/>
                </a:lnTo>
                <a:lnTo>
                  <a:pt x="78920" y="10540"/>
                </a:lnTo>
                <a:lnTo>
                  <a:pt x="79150" y="10650"/>
                </a:lnTo>
                <a:lnTo>
                  <a:pt x="79400" y="10930"/>
                </a:lnTo>
                <a:lnTo>
                  <a:pt x="79670" y="11140"/>
                </a:lnTo>
                <a:lnTo>
                  <a:pt x="79830" y="11420"/>
                </a:lnTo>
                <a:lnTo>
                  <a:pt x="79990" y="11600"/>
                </a:lnTo>
                <a:lnTo>
                  <a:pt x="80180" y="11420"/>
                </a:lnTo>
                <a:lnTo>
                  <a:pt x="80120" y="11390"/>
                </a:lnTo>
                <a:lnTo>
                  <a:pt x="80090" y="11350"/>
                </a:lnTo>
                <a:lnTo>
                  <a:pt x="80070" y="11270"/>
                </a:lnTo>
                <a:lnTo>
                  <a:pt x="80210" y="11160"/>
                </a:lnTo>
                <a:lnTo>
                  <a:pt x="80320" y="10940"/>
                </a:lnTo>
                <a:lnTo>
                  <a:pt x="80390" y="10620"/>
                </a:lnTo>
                <a:lnTo>
                  <a:pt x="80410" y="10220"/>
                </a:lnTo>
                <a:lnTo>
                  <a:pt x="80380" y="9810"/>
                </a:lnTo>
                <a:lnTo>
                  <a:pt x="80340" y="9520"/>
                </a:lnTo>
                <a:lnTo>
                  <a:pt x="80390" y="9320"/>
                </a:lnTo>
                <a:lnTo>
                  <a:pt x="80630" y="9180"/>
                </a:lnTo>
                <a:lnTo>
                  <a:pt x="81650" y="9180"/>
                </a:lnTo>
                <a:lnTo>
                  <a:pt x="82230" y="8970"/>
                </a:lnTo>
                <a:lnTo>
                  <a:pt x="82270" y="8810"/>
                </a:lnTo>
                <a:lnTo>
                  <a:pt x="82280" y="8630"/>
                </a:lnTo>
                <a:lnTo>
                  <a:pt x="82330" y="8470"/>
                </a:lnTo>
                <a:lnTo>
                  <a:pt x="82910" y="8080"/>
                </a:lnTo>
                <a:lnTo>
                  <a:pt x="83000" y="7840"/>
                </a:lnTo>
                <a:lnTo>
                  <a:pt x="83060" y="7520"/>
                </a:lnTo>
                <a:lnTo>
                  <a:pt x="83200" y="7270"/>
                </a:lnTo>
                <a:lnTo>
                  <a:pt x="83520" y="6940"/>
                </a:lnTo>
                <a:lnTo>
                  <a:pt x="83740" y="6780"/>
                </a:lnTo>
                <a:lnTo>
                  <a:pt x="84440" y="6640"/>
                </a:lnTo>
                <a:lnTo>
                  <a:pt x="84640" y="6700"/>
                </a:lnTo>
                <a:lnTo>
                  <a:pt x="84950" y="6970"/>
                </a:lnTo>
                <a:lnTo>
                  <a:pt x="85150" y="7060"/>
                </a:lnTo>
                <a:lnTo>
                  <a:pt x="86720" y="6800"/>
                </a:lnTo>
                <a:lnTo>
                  <a:pt x="86330" y="7230"/>
                </a:lnTo>
                <a:lnTo>
                  <a:pt x="84870" y="7910"/>
                </a:lnTo>
                <a:lnTo>
                  <a:pt x="84220" y="8410"/>
                </a:lnTo>
                <a:lnTo>
                  <a:pt x="83460" y="8600"/>
                </a:lnTo>
                <a:lnTo>
                  <a:pt x="83200" y="8820"/>
                </a:lnTo>
                <a:lnTo>
                  <a:pt x="83000" y="9180"/>
                </a:lnTo>
                <a:lnTo>
                  <a:pt x="83200" y="9260"/>
                </a:lnTo>
                <a:lnTo>
                  <a:pt x="83300" y="9360"/>
                </a:lnTo>
                <a:lnTo>
                  <a:pt x="83340" y="9520"/>
                </a:lnTo>
                <a:lnTo>
                  <a:pt x="83390" y="9560"/>
                </a:lnTo>
                <a:lnTo>
                  <a:pt x="83560" y="9930"/>
                </a:lnTo>
                <a:lnTo>
                  <a:pt x="83600" y="10020"/>
                </a:lnTo>
                <a:lnTo>
                  <a:pt x="83660" y="10130"/>
                </a:lnTo>
                <a:lnTo>
                  <a:pt x="83620" y="10370"/>
                </a:lnTo>
                <a:lnTo>
                  <a:pt x="83520" y="10710"/>
                </a:lnTo>
                <a:lnTo>
                  <a:pt x="83450" y="10870"/>
                </a:lnTo>
                <a:lnTo>
                  <a:pt x="82660" y="11630"/>
                </a:lnTo>
                <a:lnTo>
                  <a:pt x="82520" y="11700"/>
                </a:lnTo>
                <a:lnTo>
                  <a:pt x="82010" y="11730"/>
                </a:lnTo>
                <a:lnTo>
                  <a:pt x="81800" y="11930"/>
                </a:lnTo>
                <a:lnTo>
                  <a:pt x="81650" y="12380"/>
                </a:lnTo>
                <a:lnTo>
                  <a:pt x="81900" y="12580"/>
                </a:lnTo>
                <a:lnTo>
                  <a:pt x="82020" y="12640"/>
                </a:lnTo>
                <a:lnTo>
                  <a:pt x="82510" y="12670"/>
                </a:lnTo>
                <a:lnTo>
                  <a:pt x="82620" y="12830"/>
                </a:lnTo>
                <a:lnTo>
                  <a:pt x="82660" y="13210"/>
                </a:lnTo>
                <a:lnTo>
                  <a:pt x="82580" y="13280"/>
                </a:lnTo>
                <a:lnTo>
                  <a:pt x="82430" y="13430"/>
                </a:lnTo>
                <a:lnTo>
                  <a:pt x="82330" y="13500"/>
                </a:lnTo>
                <a:lnTo>
                  <a:pt x="82500" y="13640"/>
                </a:lnTo>
                <a:lnTo>
                  <a:pt x="83430" y="13670"/>
                </a:lnTo>
                <a:lnTo>
                  <a:pt x="83960" y="13920"/>
                </a:lnTo>
                <a:lnTo>
                  <a:pt x="84340" y="13890"/>
                </a:lnTo>
                <a:lnTo>
                  <a:pt x="85010" y="13270"/>
                </a:lnTo>
                <a:lnTo>
                  <a:pt x="85440" y="13210"/>
                </a:lnTo>
                <a:lnTo>
                  <a:pt x="85620" y="13310"/>
                </a:lnTo>
                <a:lnTo>
                  <a:pt x="85780" y="13500"/>
                </a:lnTo>
                <a:lnTo>
                  <a:pt x="85900" y="13810"/>
                </a:lnTo>
                <a:lnTo>
                  <a:pt x="85940" y="14270"/>
                </a:lnTo>
                <a:lnTo>
                  <a:pt x="85990" y="14500"/>
                </a:lnTo>
                <a:lnTo>
                  <a:pt x="86110" y="14590"/>
                </a:lnTo>
                <a:lnTo>
                  <a:pt x="86230" y="14610"/>
                </a:lnTo>
                <a:lnTo>
                  <a:pt x="86280" y="14690"/>
                </a:lnTo>
                <a:lnTo>
                  <a:pt x="86300" y="14920"/>
                </a:lnTo>
                <a:close/>
                <a:moveTo>
                  <a:pt x="58340" y="3090"/>
                </a:moveTo>
                <a:lnTo>
                  <a:pt x="58540" y="3370"/>
                </a:lnTo>
                <a:lnTo>
                  <a:pt x="58610" y="3420"/>
                </a:lnTo>
                <a:lnTo>
                  <a:pt x="58570" y="3610"/>
                </a:lnTo>
                <a:lnTo>
                  <a:pt x="58410" y="3730"/>
                </a:lnTo>
                <a:lnTo>
                  <a:pt x="58270" y="3490"/>
                </a:lnTo>
                <a:lnTo>
                  <a:pt x="58250" y="3150"/>
                </a:lnTo>
                <a:lnTo>
                  <a:pt x="58340" y="3090"/>
                </a:lnTo>
                <a:close/>
                <a:moveTo>
                  <a:pt x="55280" y="14400"/>
                </a:moveTo>
                <a:lnTo>
                  <a:pt x="55350" y="14510"/>
                </a:lnTo>
                <a:lnTo>
                  <a:pt x="55470" y="14780"/>
                </a:lnTo>
                <a:lnTo>
                  <a:pt x="55470" y="15010"/>
                </a:lnTo>
                <a:lnTo>
                  <a:pt x="55370" y="15090"/>
                </a:lnTo>
                <a:lnTo>
                  <a:pt x="55270" y="15050"/>
                </a:lnTo>
                <a:lnTo>
                  <a:pt x="55200" y="14980"/>
                </a:lnTo>
                <a:lnTo>
                  <a:pt x="55150" y="14850"/>
                </a:lnTo>
                <a:lnTo>
                  <a:pt x="55130" y="14700"/>
                </a:lnTo>
                <a:lnTo>
                  <a:pt x="55080" y="14450"/>
                </a:lnTo>
                <a:lnTo>
                  <a:pt x="55000" y="14160"/>
                </a:lnTo>
                <a:lnTo>
                  <a:pt x="55050" y="14090"/>
                </a:lnTo>
                <a:lnTo>
                  <a:pt x="55210" y="14270"/>
                </a:lnTo>
                <a:lnTo>
                  <a:pt x="55280" y="1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