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Érd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Ér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810" y="26810"/>
                </a:moveTo>
                <a:lnTo>
                  <a:pt x="42720" y="27310"/>
                </a:lnTo>
                <a:lnTo>
                  <a:pt x="42530" y="27810"/>
                </a:lnTo>
                <a:lnTo>
                  <a:pt x="42190" y="28100"/>
                </a:lnTo>
                <a:lnTo>
                  <a:pt x="41720" y="28040"/>
                </a:lnTo>
                <a:lnTo>
                  <a:pt x="41560" y="27820"/>
                </a:lnTo>
                <a:lnTo>
                  <a:pt x="41460" y="27540"/>
                </a:lnTo>
                <a:lnTo>
                  <a:pt x="41070" y="27060"/>
                </a:lnTo>
                <a:lnTo>
                  <a:pt x="41640" y="26450"/>
                </a:lnTo>
                <a:lnTo>
                  <a:pt x="41400" y="25790"/>
                </a:lnTo>
                <a:lnTo>
                  <a:pt x="41320" y="25130"/>
                </a:lnTo>
                <a:lnTo>
                  <a:pt x="41660" y="24970"/>
                </a:lnTo>
                <a:lnTo>
                  <a:pt x="42030" y="25360"/>
                </a:lnTo>
                <a:lnTo>
                  <a:pt x="42480" y="25640"/>
                </a:lnTo>
                <a:lnTo>
                  <a:pt x="42890" y="26110"/>
                </a:lnTo>
                <a:lnTo>
                  <a:pt x="42810" y="2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