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Zalaegerszeg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Hungary • State Map | Fully Editable Vector Shape</a:t>
            </a:r>
          </a:p>
        </p:txBody>
      </p:sp>
      <p:sp>
        <p:nvSpPr>
          <p:cNvPr id="101" name="Zalaegerszeg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14150" y="38380"/>
                </a:moveTo>
                <a:lnTo>
                  <a:pt x="14150" y="37600"/>
                </a:lnTo>
                <a:lnTo>
                  <a:pt x="13670" y="37270"/>
                </a:lnTo>
                <a:lnTo>
                  <a:pt x="13610" y="36050"/>
                </a:lnTo>
                <a:lnTo>
                  <a:pt x="14620" y="35880"/>
                </a:lnTo>
                <a:lnTo>
                  <a:pt x="15290" y="36500"/>
                </a:lnTo>
                <a:lnTo>
                  <a:pt x="15520" y="38010"/>
                </a:lnTo>
                <a:lnTo>
                  <a:pt x="15010" y="38210"/>
                </a:lnTo>
                <a:lnTo>
                  <a:pt x="14150" y="38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