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Zal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190" y="40040"/>
                </a:moveTo>
                <a:lnTo>
                  <a:pt x="8270" y="39960"/>
                </a:lnTo>
                <a:lnTo>
                  <a:pt x="8920" y="38960"/>
                </a:lnTo>
                <a:lnTo>
                  <a:pt x="8800" y="38280"/>
                </a:lnTo>
                <a:lnTo>
                  <a:pt x="9430" y="38280"/>
                </a:lnTo>
                <a:lnTo>
                  <a:pt x="10000" y="37900"/>
                </a:lnTo>
                <a:lnTo>
                  <a:pt x="10270" y="37390"/>
                </a:lnTo>
                <a:lnTo>
                  <a:pt x="10880" y="36820"/>
                </a:lnTo>
                <a:lnTo>
                  <a:pt x="11120" y="36460"/>
                </a:lnTo>
                <a:lnTo>
                  <a:pt x="11280" y="36000"/>
                </a:lnTo>
                <a:lnTo>
                  <a:pt x="11500" y="35640"/>
                </a:lnTo>
                <a:lnTo>
                  <a:pt x="12010" y="35390"/>
                </a:lnTo>
                <a:lnTo>
                  <a:pt x="13350" y="35310"/>
                </a:lnTo>
                <a:lnTo>
                  <a:pt x="13820" y="34970"/>
                </a:lnTo>
                <a:lnTo>
                  <a:pt x="14110" y="35080"/>
                </a:lnTo>
                <a:lnTo>
                  <a:pt x="14370" y="35060"/>
                </a:lnTo>
                <a:lnTo>
                  <a:pt x="14520" y="34700"/>
                </a:lnTo>
                <a:lnTo>
                  <a:pt x="15140" y="34560"/>
                </a:lnTo>
                <a:lnTo>
                  <a:pt x="15460" y="34610"/>
                </a:lnTo>
                <a:lnTo>
                  <a:pt x="16080" y="34470"/>
                </a:lnTo>
                <a:lnTo>
                  <a:pt x="16640" y="34140"/>
                </a:lnTo>
                <a:lnTo>
                  <a:pt x="16750" y="33930"/>
                </a:lnTo>
                <a:lnTo>
                  <a:pt x="16690" y="33690"/>
                </a:lnTo>
                <a:lnTo>
                  <a:pt x="16870" y="33410"/>
                </a:lnTo>
                <a:lnTo>
                  <a:pt x="17190" y="33410"/>
                </a:lnTo>
                <a:lnTo>
                  <a:pt x="17230" y="33570"/>
                </a:lnTo>
                <a:lnTo>
                  <a:pt x="17330" y="33680"/>
                </a:lnTo>
                <a:lnTo>
                  <a:pt x="17480" y="33650"/>
                </a:lnTo>
                <a:lnTo>
                  <a:pt x="17630" y="33690"/>
                </a:lnTo>
                <a:lnTo>
                  <a:pt x="18000" y="33170"/>
                </a:lnTo>
                <a:lnTo>
                  <a:pt x="18140" y="33380"/>
                </a:lnTo>
                <a:lnTo>
                  <a:pt x="18300" y="33560"/>
                </a:lnTo>
                <a:lnTo>
                  <a:pt x="18650" y="33710"/>
                </a:lnTo>
                <a:lnTo>
                  <a:pt x="18740" y="33900"/>
                </a:lnTo>
                <a:lnTo>
                  <a:pt x="18670" y="34110"/>
                </a:lnTo>
                <a:lnTo>
                  <a:pt x="18560" y="34310"/>
                </a:lnTo>
                <a:lnTo>
                  <a:pt x="18510" y="34560"/>
                </a:lnTo>
                <a:lnTo>
                  <a:pt x="18680" y="38980"/>
                </a:lnTo>
                <a:lnTo>
                  <a:pt x="18510" y="40340"/>
                </a:lnTo>
                <a:lnTo>
                  <a:pt x="18920" y="40960"/>
                </a:lnTo>
                <a:lnTo>
                  <a:pt x="19640" y="40660"/>
                </a:lnTo>
                <a:lnTo>
                  <a:pt x="19720" y="43230"/>
                </a:lnTo>
                <a:lnTo>
                  <a:pt x="19510" y="43930"/>
                </a:lnTo>
                <a:lnTo>
                  <a:pt x="19280" y="44360"/>
                </a:lnTo>
                <a:lnTo>
                  <a:pt x="19120" y="44990"/>
                </a:lnTo>
                <a:lnTo>
                  <a:pt x="17610" y="45360"/>
                </a:lnTo>
                <a:lnTo>
                  <a:pt x="17220" y="44580"/>
                </a:lnTo>
                <a:lnTo>
                  <a:pt x="17110" y="43870"/>
                </a:lnTo>
                <a:lnTo>
                  <a:pt x="16750" y="43510"/>
                </a:lnTo>
                <a:lnTo>
                  <a:pt x="16620" y="42670"/>
                </a:lnTo>
                <a:lnTo>
                  <a:pt x="16060" y="42700"/>
                </a:lnTo>
                <a:lnTo>
                  <a:pt x="15970" y="43480"/>
                </a:lnTo>
                <a:lnTo>
                  <a:pt x="15590" y="43550"/>
                </a:lnTo>
                <a:lnTo>
                  <a:pt x="15590" y="44130"/>
                </a:lnTo>
                <a:lnTo>
                  <a:pt x="15610" y="44870"/>
                </a:lnTo>
                <a:lnTo>
                  <a:pt x="15660" y="45780"/>
                </a:lnTo>
                <a:lnTo>
                  <a:pt x="16190" y="46170"/>
                </a:lnTo>
                <a:lnTo>
                  <a:pt x="16890" y="46270"/>
                </a:lnTo>
                <a:lnTo>
                  <a:pt x="17410" y="46020"/>
                </a:lnTo>
                <a:lnTo>
                  <a:pt x="17640" y="46520"/>
                </a:lnTo>
                <a:lnTo>
                  <a:pt x="17570" y="46960"/>
                </a:lnTo>
                <a:lnTo>
                  <a:pt x="17320" y="47270"/>
                </a:lnTo>
                <a:lnTo>
                  <a:pt x="17080" y="47350"/>
                </a:lnTo>
                <a:lnTo>
                  <a:pt x="16860" y="47370"/>
                </a:lnTo>
                <a:lnTo>
                  <a:pt x="15920" y="47720"/>
                </a:lnTo>
                <a:lnTo>
                  <a:pt x="15580" y="47320"/>
                </a:lnTo>
                <a:lnTo>
                  <a:pt x="15070" y="47520"/>
                </a:lnTo>
                <a:lnTo>
                  <a:pt x="14970" y="47230"/>
                </a:lnTo>
                <a:lnTo>
                  <a:pt x="15010" y="46920"/>
                </a:lnTo>
                <a:lnTo>
                  <a:pt x="14880" y="46610"/>
                </a:lnTo>
                <a:lnTo>
                  <a:pt x="14800" y="46500"/>
                </a:lnTo>
                <a:lnTo>
                  <a:pt x="14680" y="46340"/>
                </a:lnTo>
                <a:lnTo>
                  <a:pt x="14510" y="46170"/>
                </a:lnTo>
                <a:lnTo>
                  <a:pt x="14440" y="46160"/>
                </a:lnTo>
                <a:lnTo>
                  <a:pt x="14410" y="46250"/>
                </a:lnTo>
                <a:lnTo>
                  <a:pt x="14380" y="46320"/>
                </a:lnTo>
                <a:lnTo>
                  <a:pt x="14290" y="46240"/>
                </a:lnTo>
                <a:lnTo>
                  <a:pt x="14230" y="46160"/>
                </a:lnTo>
                <a:lnTo>
                  <a:pt x="14170" y="46100"/>
                </a:lnTo>
                <a:lnTo>
                  <a:pt x="14110" y="46060"/>
                </a:lnTo>
                <a:lnTo>
                  <a:pt x="14050" y="46030"/>
                </a:lnTo>
                <a:lnTo>
                  <a:pt x="13690" y="45950"/>
                </a:lnTo>
                <a:lnTo>
                  <a:pt x="13600" y="45890"/>
                </a:lnTo>
                <a:lnTo>
                  <a:pt x="13500" y="46170"/>
                </a:lnTo>
                <a:lnTo>
                  <a:pt x="13400" y="46170"/>
                </a:lnTo>
                <a:lnTo>
                  <a:pt x="13240" y="45820"/>
                </a:lnTo>
                <a:lnTo>
                  <a:pt x="12830" y="45570"/>
                </a:lnTo>
                <a:lnTo>
                  <a:pt x="12580" y="45240"/>
                </a:lnTo>
                <a:lnTo>
                  <a:pt x="12360" y="44870"/>
                </a:lnTo>
                <a:lnTo>
                  <a:pt x="12120" y="44570"/>
                </a:lnTo>
                <a:lnTo>
                  <a:pt x="11830" y="44370"/>
                </a:lnTo>
                <a:lnTo>
                  <a:pt x="11470" y="44300"/>
                </a:lnTo>
                <a:lnTo>
                  <a:pt x="11350" y="44220"/>
                </a:lnTo>
                <a:lnTo>
                  <a:pt x="11250" y="44200"/>
                </a:lnTo>
                <a:lnTo>
                  <a:pt x="11170" y="44270"/>
                </a:lnTo>
                <a:lnTo>
                  <a:pt x="11110" y="44440"/>
                </a:lnTo>
                <a:lnTo>
                  <a:pt x="11030" y="44440"/>
                </a:lnTo>
                <a:lnTo>
                  <a:pt x="10850" y="44260"/>
                </a:lnTo>
                <a:lnTo>
                  <a:pt x="10270" y="43900"/>
                </a:lnTo>
                <a:lnTo>
                  <a:pt x="10190" y="43840"/>
                </a:lnTo>
                <a:lnTo>
                  <a:pt x="10000" y="43000"/>
                </a:lnTo>
                <a:lnTo>
                  <a:pt x="9550" y="42610"/>
                </a:lnTo>
                <a:lnTo>
                  <a:pt x="9050" y="41830"/>
                </a:lnTo>
                <a:lnTo>
                  <a:pt x="8570" y="41550"/>
                </a:lnTo>
                <a:lnTo>
                  <a:pt x="8330" y="41350"/>
                </a:lnTo>
                <a:lnTo>
                  <a:pt x="8270" y="41210"/>
                </a:lnTo>
                <a:lnTo>
                  <a:pt x="8220" y="41080"/>
                </a:lnTo>
                <a:lnTo>
                  <a:pt x="8350" y="40890"/>
                </a:lnTo>
                <a:lnTo>
                  <a:pt x="8600" y="40770"/>
                </a:lnTo>
                <a:lnTo>
                  <a:pt x="8680" y="40690"/>
                </a:lnTo>
                <a:lnTo>
                  <a:pt x="8790" y="40590"/>
                </a:lnTo>
                <a:lnTo>
                  <a:pt x="8710" y="40220"/>
                </a:lnTo>
                <a:lnTo>
                  <a:pt x="8510" y="40080"/>
                </a:lnTo>
                <a:lnTo>
                  <a:pt x="8260" y="40070"/>
                </a:lnTo>
                <a:lnTo>
                  <a:pt x="8190" y="40040"/>
                </a:lnTo>
                <a:close/>
                <a:moveTo>
                  <a:pt x="14150" y="38380"/>
                </a:moveTo>
                <a:lnTo>
                  <a:pt x="15010" y="38210"/>
                </a:lnTo>
                <a:lnTo>
                  <a:pt x="15520" y="38010"/>
                </a:lnTo>
                <a:lnTo>
                  <a:pt x="15290" y="36500"/>
                </a:lnTo>
                <a:lnTo>
                  <a:pt x="14620" y="35880"/>
                </a:lnTo>
                <a:lnTo>
                  <a:pt x="13610" y="36050"/>
                </a:lnTo>
                <a:lnTo>
                  <a:pt x="13670" y="37270"/>
                </a:lnTo>
                <a:lnTo>
                  <a:pt x="14150" y="37600"/>
                </a:lnTo>
                <a:lnTo>
                  <a:pt x="14150" y="3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