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Veszprém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Veszprém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30180" y="32950"/>
                </a:moveTo>
                <a:lnTo>
                  <a:pt x="29630" y="32760"/>
                </a:lnTo>
                <a:lnTo>
                  <a:pt x="29370" y="33610"/>
                </a:lnTo>
                <a:lnTo>
                  <a:pt x="29080" y="33890"/>
                </a:lnTo>
                <a:lnTo>
                  <a:pt x="28480" y="33750"/>
                </a:lnTo>
                <a:lnTo>
                  <a:pt x="28090" y="32950"/>
                </a:lnTo>
                <a:lnTo>
                  <a:pt x="27740" y="32190"/>
                </a:lnTo>
                <a:lnTo>
                  <a:pt x="27990" y="31580"/>
                </a:lnTo>
                <a:lnTo>
                  <a:pt x="28030" y="31060"/>
                </a:lnTo>
                <a:lnTo>
                  <a:pt x="27770" y="30730"/>
                </a:lnTo>
                <a:lnTo>
                  <a:pt x="27800" y="30400"/>
                </a:lnTo>
                <a:lnTo>
                  <a:pt x="28570" y="30350"/>
                </a:lnTo>
                <a:lnTo>
                  <a:pt x="28730" y="29740"/>
                </a:lnTo>
                <a:lnTo>
                  <a:pt x="29180" y="29600"/>
                </a:lnTo>
                <a:lnTo>
                  <a:pt x="29570" y="30020"/>
                </a:lnTo>
                <a:lnTo>
                  <a:pt x="29980" y="30870"/>
                </a:lnTo>
                <a:lnTo>
                  <a:pt x="30140" y="31720"/>
                </a:lnTo>
                <a:lnTo>
                  <a:pt x="30180" y="32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