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Veszprém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Veszprém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19390" y="26230"/>
                </a:moveTo>
                <a:lnTo>
                  <a:pt x="19910" y="26040"/>
                </a:lnTo>
                <a:lnTo>
                  <a:pt x="20280" y="25750"/>
                </a:lnTo>
                <a:lnTo>
                  <a:pt x="20400" y="25540"/>
                </a:lnTo>
                <a:lnTo>
                  <a:pt x="20640" y="25590"/>
                </a:lnTo>
                <a:lnTo>
                  <a:pt x="21140" y="25430"/>
                </a:lnTo>
                <a:lnTo>
                  <a:pt x="21640" y="25390"/>
                </a:lnTo>
                <a:lnTo>
                  <a:pt x="22090" y="25720"/>
                </a:lnTo>
                <a:lnTo>
                  <a:pt x="22310" y="25800"/>
                </a:lnTo>
                <a:lnTo>
                  <a:pt x="22550" y="25810"/>
                </a:lnTo>
                <a:lnTo>
                  <a:pt x="22750" y="25630"/>
                </a:lnTo>
                <a:lnTo>
                  <a:pt x="23040" y="25630"/>
                </a:lnTo>
                <a:lnTo>
                  <a:pt x="23350" y="25530"/>
                </a:lnTo>
                <a:lnTo>
                  <a:pt x="23620" y="25120"/>
                </a:lnTo>
                <a:lnTo>
                  <a:pt x="24310" y="25220"/>
                </a:lnTo>
                <a:lnTo>
                  <a:pt x="24690" y="24980"/>
                </a:lnTo>
                <a:lnTo>
                  <a:pt x="25230" y="25220"/>
                </a:lnTo>
                <a:lnTo>
                  <a:pt x="25800" y="24780"/>
                </a:lnTo>
                <a:lnTo>
                  <a:pt x="26410" y="24570"/>
                </a:lnTo>
                <a:lnTo>
                  <a:pt x="26890" y="24800"/>
                </a:lnTo>
                <a:lnTo>
                  <a:pt x="27120" y="24580"/>
                </a:lnTo>
                <a:lnTo>
                  <a:pt x="27370" y="24620"/>
                </a:lnTo>
                <a:lnTo>
                  <a:pt x="27620" y="24730"/>
                </a:lnTo>
                <a:lnTo>
                  <a:pt x="27630" y="24350"/>
                </a:lnTo>
                <a:lnTo>
                  <a:pt x="28100" y="24660"/>
                </a:lnTo>
                <a:lnTo>
                  <a:pt x="28510" y="25110"/>
                </a:lnTo>
                <a:lnTo>
                  <a:pt x="28550" y="25680"/>
                </a:lnTo>
                <a:lnTo>
                  <a:pt x="28470" y="26220"/>
                </a:lnTo>
                <a:lnTo>
                  <a:pt x="28980" y="26430"/>
                </a:lnTo>
                <a:lnTo>
                  <a:pt x="29410" y="26500"/>
                </a:lnTo>
                <a:lnTo>
                  <a:pt x="29490" y="26910"/>
                </a:lnTo>
                <a:lnTo>
                  <a:pt x="29640" y="27270"/>
                </a:lnTo>
                <a:lnTo>
                  <a:pt x="29940" y="27340"/>
                </a:lnTo>
                <a:lnTo>
                  <a:pt x="31470" y="27010"/>
                </a:lnTo>
                <a:lnTo>
                  <a:pt x="31920" y="27880"/>
                </a:lnTo>
                <a:lnTo>
                  <a:pt x="31440" y="28010"/>
                </a:lnTo>
                <a:lnTo>
                  <a:pt x="31360" y="28550"/>
                </a:lnTo>
                <a:lnTo>
                  <a:pt x="31520" y="29080"/>
                </a:lnTo>
                <a:lnTo>
                  <a:pt x="32090" y="29640"/>
                </a:lnTo>
                <a:lnTo>
                  <a:pt x="32570" y="30750"/>
                </a:lnTo>
                <a:lnTo>
                  <a:pt x="32950" y="30970"/>
                </a:lnTo>
                <a:lnTo>
                  <a:pt x="33140" y="31450"/>
                </a:lnTo>
                <a:lnTo>
                  <a:pt x="33030" y="32750"/>
                </a:lnTo>
                <a:lnTo>
                  <a:pt x="33170" y="33250"/>
                </a:lnTo>
                <a:lnTo>
                  <a:pt x="32970" y="34220"/>
                </a:lnTo>
                <a:lnTo>
                  <a:pt x="32460" y="35010"/>
                </a:lnTo>
                <a:lnTo>
                  <a:pt x="31790" y="34700"/>
                </a:lnTo>
                <a:lnTo>
                  <a:pt x="31060" y="34640"/>
                </a:lnTo>
                <a:lnTo>
                  <a:pt x="29770" y="35370"/>
                </a:lnTo>
                <a:lnTo>
                  <a:pt x="29420" y="35460"/>
                </a:lnTo>
                <a:lnTo>
                  <a:pt x="29100" y="35660"/>
                </a:lnTo>
                <a:lnTo>
                  <a:pt x="28570" y="36220"/>
                </a:lnTo>
                <a:lnTo>
                  <a:pt x="27970" y="36400"/>
                </a:lnTo>
                <a:lnTo>
                  <a:pt x="25560" y="37840"/>
                </a:lnTo>
                <a:lnTo>
                  <a:pt x="22830" y="39000"/>
                </a:lnTo>
                <a:lnTo>
                  <a:pt x="22140" y="39090"/>
                </a:lnTo>
                <a:lnTo>
                  <a:pt x="21590" y="39370"/>
                </a:lnTo>
                <a:lnTo>
                  <a:pt x="20700" y="39320"/>
                </a:lnTo>
                <a:lnTo>
                  <a:pt x="20150" y="39770"/>
                </a:lnTo>
                <a:lnTo>
                  <a:pt x="19640" y="40660"/>
                </a:lnTo>
                <a:lnTo>
                  <a:pt x="18920" y="40960"/>
                </a:lnTo>
                <a:lnTo>
                  <a:pt x="18510" y="40340"/>
                </a:lnTo>
                <a:lnTo>
                  <a:pt x="18680" y="38980"/>
                </a:lnTo>
                <a:lnTo>
                  <a:pt x="18510" y="34560"/>
                </a:lnTo>
                <a:lnTo>
                  <a:pt x="18560" y="34310"/>
                </a:lnTo>
                <a:lnTo>
                  <a:pt x="18670" y="34110"/>
                </a:lnTo>
                <a:lnTo>
                  <a:pt x="18740" y="33900"/>
                </a:lnTo>
                <a:lnTo>
                  <a:pt x="18650" y="33710"/>
                </a:lnTo>
                <a:lnTo>
                  <a:pt x="18300" y="33560"/>
                </a:lnTo>
                <a:lnTo>
                  <a:pt x="18140" y="33380"/>
                </a:lnTo>
                <a:lnTo>
                  <a:pt x="18000" y="33170"/>
                </a:lnTo>
                <a:lnTo>
                  <a:pt x="19640" y="32770"/>
                </a:lnTo>
                <a:lnTo>
                  <a:pt x="19360" y="30710"/>
                </a:lnTo>
                <a:lnTo>
                  <a:pt x="19420" y="29760"/>
                </a:lnTo>
                <a:lnTo>
                  <a:pt x="19310" y="29200"/>
                </a:lnTo>
                <a:lnTo>
                  <a:pt x="19470" y="28710"/>
                </a:lnTo>
                <a:lnTo>
                  <a:pt x="19640" y="28540"/>
                </a:lnTo>
                <a:lnTo>
                  <a:pt x="19740" y="28320"/>
                </a:lnTo>
                <a:lnTo>
                  <a:pt x="19730" y="28020"/>
                </a:lnTo>
                <a:lnTo>
                  <a:pt x="19850" y="27900"/>
                </a:lnTo>
                <a:lnTo>
                  <a:pt x="20740" y="27500"/>
                </a:lnTo>
                <a:lnTo>
                  <a:pt x="19990" y="26980"/>
                </a:lnTo>
                <a:lnTo>
                  <a:pt x="19390" y="26230"/>
                </a:lnTo>
                <a:close/>
                <a:moveTo>
                  <a:pt x="30180" y="32950"/>
                </a:moveTo>
                <a:lnTo>
                  <a:pt x="30140" y="31720"/>
                </a:lnTo>
                <a:lnTo>
                  <a:pt x="29980" y="30870"/>
                </a:lnTo>
                <a:lnTo>
                  <a:pt x="29570" y="30020"/>
                </a:lnTo>
                <a:lnTo>
                  <a:pt x="29180" y="29600"/>
                </a:lnTo>
                <a:lnTo>
                  <a:pt x="28730" y="29740"/>
                </a:lnTo>
                <a:lnTo>
                  <a:pt x="28570" y="30350"/>
                </a:lnTo>
                <a:lnTo>
                  <a:pt x="27800" y="30400"/>
                </a:lnTo>
                <a:lnTo>
                  <a:pt x="27770" y="30730"/>
                </a:lnTo>
                <a:lnTo>
                  <a:pt x="28030" y="31060"/>
                </a:lnTo>
                <a:lnTo>
                  <a:pt x="27990" y="31580"/>
                </a:lnTo>
                <a:lnTo>
                  <a:pt x="27740" y="32190"/>
                </a:lnTo>
                <a:lnTo>
                  <a:pt x="28090" y="32950"/>
                </a:lnTo>
                <a:lnTo>
                  <a:pt x="28480" y="33750"/>
                </a:lnTo>
                <a:lnTo>
                  <a:pt x="29080" y="33890"/>
                </a:lnTo>
                <a:lnTo>
                  <a:pt x="29370" y="33610"/>
                </a:lnTo>
                <a:lnTo>
                  <a:pt x="29630" y="32760"/>
                </a:lnTo>
                <a:lnTo>
                  <a:pt x="30180" y="32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