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Vas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1690" y="25300"/>
                </a:moveTo>
                <a:lnTo>
                  <a:pt x="11720" y="25330"/>
                </a:lnTo>
                <a:lnTo>
                  <a:pt x="11880" y="25540"/>
                </a:lnTo>
                <a:lnTo>
                  <a:pt x="12070" y="25680"/>
                </a:lnTo>
                <a:lnTo>
                  <a:pt x="12760" y="25840"/>
                </a:lnTo>
                <a:lnTo>
                  <a:pt x="13130" y="26210"/>
                </a:lnTo>
                <a:lnTo>
                  <a:pt x="13510" y="26130"/>
                </a:lnTo>
                <a:lnTo>
                  <a:pt x="14520" y="25500"/>
                </a:lnTo>
                <a:lnTo>
                  <a:pt x="14850" y="25770"/>
                </a:lnTo>
                <a:lnTo>
                  <a:pt x="15940" y="25960"/>
                </a:lnTo>
                <a:lnTo>
                  <a:pt x="17380" y="25130"/>
                </a:lnTo>
                <a:lnTo>
                  <a:pt x="17710" y="25220"/>
                </a:lnTo>
                <a:lnTo>
                  <a:pt x="17570" y="25630"/>
                </a:lnTo>
                <a:lnTo>
                  <a:pt x="17460" y="26140"/>
                </a:lnTo>
                <a:lnTo>
                  <a:pt x="18730" y="25460"/>
                </a:lnTo>
                <a:lnTo>
                  <a:pt x="19080" y="25720"/>
                </a:lnTo>
                <a:lnTo>
                  <a:pt x="19390" y="26230"/>
                </a:lnTo>
                <a:lnTo>
                  <a:pt x="19990" y="26980"/>
                </a:lnTo>
                <a:lnTo>
                  <a:pt x="20740" y="27500"/>
                </a:lnTo>
                <a:lnTo>
                  <a:pt x="19850" y="27900"/>
                </a:lnTo>
                <a:lnTo>
                  <a:pt x="19730" y="28020"/>
                </a:lnTo>
                <a:lnTo>
                  <a:pt x="19740" y="28320"/>
                </a:lnTo>
                <a:lnTo>
                  <a:pt x="19640" y="28540"/>
                </a:lnTo>
                <a:lnTo>
                  <a:pt x="19470" y="28710"/>
                </a:lnTo>
                <a:lnTo>
                  <a:pt x="19310" y="29200"/>
                </a:lnTo>
                <a:lnTo>
                  <a:pt x="19420" y="29760"/>
                </a:lnTo>
                <a:lnTo>
                  <a:pt x="19360" y="30710"/>
                </a:lnTo>
                <a:lnTo>
                  <a:pt x="19640" y="32770"/>
                </a:lnTo>
                <a:lnTo>
                  <a:pt x="18000" y="33170"/>
                </a:lnTo>
                <a:lnTo>
                  <a:pt x="17630" y="33690"/>
                </a:lnTo>
                <a:lnTo>
                  <a:pt x="17480" y="33650"/>
                </a:lnTo>
                <a:lnTo>
                  <a:pt x="17330" y="33680"/>
                </a:lnTo>
                <a:lnTo>
                  <a:pt x="17230" y="33570"/>
                </a:lnTo>
                <a:lnTo>
                  <a:pt x="17190" y="33410"/>
                </a:lnTo>
                <a:lnTo>
                  <a:pt x="16870" y="33410"/>
                </a:lnTo>
                <a:lnTo>
                  <a:pt x="16690" y="33690"/>
                </a:lnTo>
                <a:lnTo>
                  <a:pt x="16750" y="33930"/>
                </a:lnTo>
                <a:lnTo>
                  <a:pt x="16640" y="34140"/>
                </a:lnTo>
                <a:lnTo>
                  <a:pt x="16080" y="34470"/>
                </a:lnTo>
                <a:lnTo>
                  <a:pt x="15460" y="34610"/>
                </a:lnTo>
                <a:lnTo>
                  <a:pt x="15140" y="34560"/>
                </a:lnTo>
                <a:lnTo>
                  <a:pt x="14520" y="34700"/>
                </a:lnTo>
                <a:lnTo>
                  <a:pt x="14370" y="35060"/>
                </a:lnTo>
                <a:lnTo>
                  <a:pt x="14110" y="35080"/>
                </a:lnTo>
                <a:lnTo>
                  <a:pt x="13820" y="34970"/>
                </a:lnTo>
                <a:lnTo>
                  <a:pt x="13350" y="35310"/>
                </a:lnTo>
                <a:lnTo>
                  <a:pt x="12010" y="35390"/>
                </a:lnTo>
                <a:lnTo>
                  <a:pt x="11500" y="35640"/>
                </a:lnTo>
                <a:lnTo>
                  <a:pt x="11280" y="36000"/>
                </a:lnTo>
                <a:lnTo>
                  <a:pt x="11120" y="36460"/>
                </a:lnTo>
                <a:lnTo>
                  <a:pt x="10880" y="36820"/>
                </a:lnTo>
                <a:lnTo>
                  <a:pt x="10270" y="37390"/>
                </a:lnTo>
                <a:lnTo>
                  <a:pt x="10000" y="37900"/>
                </a:lnTo>
                <a:lnTo>
                  <a:pt x="9430" y="38280"/>
                </a:lnTo>
                <a:lnTo>
                  <a:pt x="8800" y="38280"/>
                </a:lnTo>
                <a:lnTo>
                  <a:pt x="8920" y="38960"/>
                </a:lnTo>
                <a:lnTo>
                  <a:pt x="8270" y="39960"/>
                </a:lnTo>
                <a:lnTo>
                  <a:pt x="8190" y="40040"/>
                </a:lnTo>
                <a:lnTo>
                  <a:pt x="8180" y="40030"/>
                </a:lnTo>
                <a:lnTo>
                  <a:pt x="8080" y="39990"/>
                </a:lnTo>
                <a:lnTo>
                  <a:pt x="8070" y="39660"/>
                </a:lnTo>
                <a:lnTo>
                  <a:pt x="7890" y="39690"/>
                </a:lnTo>
                <a:lnTo>
                  <a:pt x="7760" y="39540"/>
                </a:lnTo>
                <a:lnTo>
                  <a:pt x="7650" y="39320"/>
                </a:lnTo>
                <a:lnTo>
                  <a:pt x="7500" y="39120"/>
                </a:lnTo>
                <a:lnTo>
                  <a:pt x="7310" y="38560"/>
                </a:lnTo>
                <a:lnTo>
                  <a:pt x="7280" y="38490"/>
                </a:lnTo>
                <a:lnTo>
                  <a:pt x="7300" y="38410"/>
                </a:lnTo>
                <a:lnTo>
                  <a:pt x="7330" y="38270"/>
                </a:lnTo>
                <a:lnTo>
                  <a:pt x="7450" y="38060"/>
                </a:lnTo>
                <a:lnTo>
                  <a:pt x="7510" y="37970"/>
                </a:lnTo>
                <a:lnTo>
                  <a:pt x="7600" y="37750"/>
                </a:lnTo>
                <a:lnTo>
                  <a:pt x="7670" y="37510"/>
                </a:lnTo>
                <a:lnTo>
                  <a:pt x="7700" y="37340"/>
                </a:lnTo>
                <a:lnTo>
                  <a:pt x="7650" y="37240"/>
                </a:lnTo>
                <a:lnTo>
                  <a:pt x="7450" y="37230"/>
                </a:lnTo>
                <a:lnTo>
                  <a:pt x="7330" y="37170"/>
                </a:lnTo>
                <a:lnTo>
                  <a:pt x="7270" y="37090"/>
                </a:lnTo>
                <a:lnTo>
                  <a:pt x="7070" y="36840"/>
                </a:lnTo>
                <a:lnTo>
                  <a:pt x="6930" y="36760"/>
                </a:lnTo>
                <a:lnTo>
                  <a:pt x="5690" y="36870"/>
                </a:lnTo>
                <a:lnTo>
                  <a:pt x="5100" y="36920"/>
                </a:lnTo>
                <a:lnTo>
                  <a:pt x="5030" y="36900"/>
                </a:lnTo>
                <a:lnTo>
                  <a:pt x="4550" y="36780"/>
                </a:lnTo>
                <a:lnTo>
                  <a:pt x="4760" y="36680"/>
                </a:lnTo>
                <a:lnTo>
                  <a:pt x="4930" y="36520"/>
                </a:lnTo>
                <a:lnTo>
                  <a:pt x="5420" y="35850"/>
                </a:lnTo>
                <a:lnTo>
                  <a:pt x="5570" y="35690"/>
                </a:lnTo>
                <a:lnTo>
                  <a:pt x="5910" y="35440"/>
                </a:lnTo>
                <a:lnTo>
                  <a:pt x="6190" y="35320"/>
                </a:lnTo>
                <a:lnTo>
                  <a:pt x="6290" y="35250"/>
                </a:lnTo>
                <a:lnTo>
                  <a:pt x="6380" y="35100"/>
                </a:lnTo>
                <a:lnTo>
                  <a:pt x="6380" y="34980"/>
                </a:lnTo>
                <a:lnTo>
                  <a:pt x="6370" y="34880"/>
                </a:lnTo>
                <a:lnTo>
                  <a:pt x="6410" y="34760"/>
                </a:lnTo>
                <a:lnTo>
                  <a:pt x="6540" y="34640"/>
                </a:lnTo>
                <a:lnTo>
                  <a:pt x="6680" y="34610"/>
                </a:lnTo>
                <a:lnTo>
                  <a:pt x="6780" y="34520"/>
                </a:lnTo>
                <a:lnTo>
                  <a:pt x="6840" y="34220"/>
                </a:lnTo>
                <a:lnTo>
                  <a:pt x="6970" y="34000"/>
                </a:lnTo>
                <a:lnTo>
                  <a:pt x="7150" y="33980"/>
                </a:lnTo>
                <a:lnTo>
                  <a:pt x="7650" y="34080"/>
                </a:lnTo>
                <a:lnTo>
                  <a:pt x="8200" y="34010"/>
                </a:lnTo>
                <a:lnTo>
                  <a:pt x="8480" y="34050"/>
                </a:lnTo>
                <a:lnTo>
                  <a:pt x="8710" y="34220"/>
                </a:lnTo>
                <a:lnTo>
                  <a:pt x="8790" y="34280"/>
                </a:lnTo>
                <a:lnTo>
                  <a:pt x="8850" y="34300"/>
                </a:lnTo>
                <a:lnTo>
                  <a:pt x="8920" y="34280"/>
                </a:lnTo>
                <a:lnTo>
                  <a:pt x="8980" y="34230"/>
                </a:lnTo>
                <a:lnTo>
                  <a:pt x="8980" y="34220"/>
                </a:lnTo>
                <a:lnTo>
                  <a:pt x="9200" y="34180"/>
                </a:lnTo>
                <a:lnTo>
                  <a:pt x="9550" y="34180"/>
                </a:lnTo>
                <a:lnTo>
                  <a:pt x="9800" y="34120"/>
                </a:lnTo>
                <a:lnTo>
                  <a:pt x="9740" y="33900"/>
                </a:lnTo>
                <a:lnTo>
                  <a:pt x="9550" y="33730"/>
                </a:lnTo>
                <a:lnTo>
                  <a:pt x="9360" y="33660"/>
                </a:lnTo>
                <a:lnTo>
                  <a:pt x="8980" y="33620"/>
                </a:lnTo>
                <a:lnTo>
                  <a:pt x="9140" y="33460"/>
                </a:lnTo>
                <a:lnTo>
                  <a:pt x="9740" y="33220"/>
                </a:lnTo>
                <a:lnTo>
                  <a:pt x="9890" y="33120"/>
                </a:lnTo>
                <a:lnTo>
                  <a:pt x="9950" y="33020"/>
                </a:lnTo>
                <a:lnTo>
                  <a:pt x="9900" y="32910"/>
                </a:lnTo>
                <a:lnTo>
                  <a:pt x="9740" y="32830"/>
                </a:lnTo>
                <a:lnTo>
                  <a:pt x="9470" y="32740"/>
                </a:lnTo>
                <a:lnTo>
                  <a:pt x="9370" y="32480"/>
                </a:lnTo>
                <a:lnTo>
                  <a:pt x="9460" y="32200"/>
                </a:lnTo>
                <a:lnTo>
                  <a:pt x="9740" y="32020"/>
                </a:lnTo>
                <a:lnTo>
                  <a:pt x="10050" y="31610"/>
                </a:lnTo>
                <a:lnTo>
                  <a:pt x="10110" y="31380"/>
                </a:lnTo>
                <a:lnTo>
                  <a:pt x="9950" y="31140"/>
                </a:lnTo>
                <a:lnTo>
                  <a:pt x="9730" y="31120"/>
                </a:lnTo>
                <a:lnTo>
                  <a:pt x="9280" y="31340"/>
                </a:lnTo>
                <a:lnTo>
                  <a:pt x="9100" y="31220"/>
                </a:lnTo>
                <a:lnTo>
                  <a:pt x="9100" y="31110"/>
                </a:lnTo>
                <a:lnTo>
                  <a:pt x="9210" y="30780"/>
                </a:lnTo>
                <a:lnTo>
                  <a:pt x="9210" y="30600"/>
                </a:lnTo>
                <a:lnTo>
                  <a:pt x="9120" y="30480"/>
                </a:lnTo>
                <a:lnTo>
                  <a:pt x="9000" y="30460"/>
                </a:lnTo>
                <a:lnTo>
                  <a:pt x="8900" y="30470"/>
                </a:lnTo>
                <a:lnTo>
                  <a:pt x="8820" y="30400"/>
                </a:lnTo>
                <a:lnTo>
                  <a:pt x="8770" y="30080"/>
                </a:lnTo>
                <a:lnTo>
                  <a:pt x="8980" y="29650"/>
                </a:lnTo>
                <a:lnTo>
                  <a:pt x="8930" y="29300"/>
                </a:lnTo>
                <a:lnTo>
                  <a:pt x="9350" y="29070"/>
                </a:lnTo>
                <a:lnTo>
                  <a:pt x="9540" y="28900"/>
                </a:lnTo>
                <a:lnTo>
                  <a:pt x="9630" y="28640"/>
                </a:lnTo>
                <a:lnTo>
                  <a:pt x="9570" y="28310"/>
                </a:lnTo>
                <a:lnTo>
                  <a:pt x="9170" y="27450"/>
                </a:lnTo>
                <a:lnTo>
                  <a:pt x="9130" y="27420"/>
                </a:lnTo>
                <a:lnTo>
                  <a:pt x="9070" y="27390"/>
                </a:lnTo>
                <a:lnTo>
                  <a:pt x="9010" y="27360"/>
                </a:lnTo>
                <a:lnTo>
                  <a:pt x="8970" y="27280"/>
                </a:lnTo>
                <a:lnTo>
                  <a:pt x="8980" y="27170"/>
                </a:lnTo>
                <a:lnTo>
                  <a:pt x="9040" y="27110"/>
                </a:lnTo>
                <a:lnTo>
                  <a:pt x="9110" y="27080"/>
                </a:lnTo>
                <a:lnTo>
                  <a:pt x="9130" y="27020"/>
                </a:lnTo>
                <a:lnTo>
                  <a:pt x="9100" y="26260"/>
                </a:lnTo>
                <a:lnTo>
                  <a:pt x="9240" y="26010"/>
                </a:lnTo>
                <a:lnTo>
                  <a:pt x="9400" y="25960"/>
                </a:lnTo>
                <a:lnTo>
                  <a:pt x="9580" y="26090"/>
                </a:lnTo>
                <a:lnTo>
                  <a:pt x="9740" y="26350"/>
                </a:lnTo>
                <a:lnTo>
                  <a:pt x="11180" y="25690"/>
                </a:lnTo>
                <a:lnTo>
                  <a:pt x="11690" y="25300"/>
                </a:lnTo>
                <a:close/>
                <a:moveTo>
                  <a:pt x="12120" y="28440"/>
                </a:moveTo>
                <a:lnTo>
                  <a:pt x="11770" y="28360"/>
                </a:lnTo>
                <a:lnTo>
                  <a:pt x="10910" y="28670"/>
                </a:lnTo>
                <a:lnTo>
                  <a:pt x="10750" y="28540"/>
                </a:lnTo>
                <a:lnTo>
                  <a:pt x="10410" y="28540"/>
                </a:lnTo>
                <a:lnTo>
                  <a:pt x="10350" y="28770"/>
                </a:lnTo>
                <a:lnTo>
                  <a:pt x="10500" y="29270"/>
                </a:lnTo>
                <a:lnTo>
                  <a:pt x="10660" y="29960"/>
                </a:lnTo>
                <a:lnTo>
                  <a:pt x="10940" y="30850"/>
                </a:lnTo>
                <a:lnTo>
                  <a:pt x="11340" y="31180"/>
                </a:lnTo>
                <a:lnTo>
                  <a:pt x="11720" y="30830"/>
                </a:lnTo>
                <a:lnTo>
                  <a:pt x="12030" y="30870"/>
                </a:lnTo>
                <a:lnTo>
                  <a:pt x="12400" y="30950"/>
                </a:lnTo>
                <a:lnTo>
                  <a:pt x="12430" y="30340"/>
                </a:lnTo>
                <a:lnTo>
                  <a:pt x="12530" y="29900"/>
                </a:lnTo>
                <a:lnTo>
                  <a:pt x="12620" y="29370"/>
                </a:lnTo>
                <a:lnTo>
                  <a:pt x="12330" y="28420"/>
                </a:lnTo>
                <a:lnTo>
                  <a:pt x="12120" y="2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