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Tolna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Hungary • State Map | Fully Editable Vector Shape</a:t>
            </a:r>
          </a:p>
        </p:txBody>
      </p:sp>
      <p:sp>
        <p:nvSpPr>
          <p:cNvPr id="101" name="Tolna"/>
          <p:cNvSpPr/>
          <p:nvPr/>
        </p:nvSpPr>
        <p:spPr>
          <a:xfrm>
            <a:off x="2072487" y="1328440"/>
            <a:ext cx="8046720" cy="4932639"/>
          </a:xfrm>
          <a:custGeom>
            <a:avLst/>
            <a:gdLst/>
            <a:ahLst/>
            <a:cxnLst/>
            <a:rect l="0" t="0" r="100000" b="61300"/>
            <a:pathLst>
              <a:path w="100000" h="61300">
                <a:moveTo>
                  <a:pt x="42510" y="37060"/>
                </a:moveTo>
                <a:lnTo>
                  <a:pt x="42500" y="37320"/>
                </a:lnTo>
                <a:lnTo>
                  <a:pt x="42520" y="37480"/>
                </a:lnTo>
                <a:lnTo>
                  <a:pt x="42590" y="37610"/>
                </a:lnTo>
                <a:lnTo>
                  <a:pt x="42830" y="37870"/>
                </a:lnTo>
                <a:lnTo>
                  <a:pt x="42880" y="37940"/>
                </a:lnTo>
                <a:lnTo>
                  <a:pt x="42930" y="38000"/>
                </a:lnTo>
                <a:lnTo>
                  <a:pt x="43160" y="38330"/>
                </a:lnTo>
                <a:lnTo>
                  <a:pt x="43200" y="38400"/>
                </a:lnTo>
                <a:lnTo>
                  <a:pt x="43280" y="38490"/>
                </a:lnTo>
                <a:lnTo>
                  <a:pt x="43310" y="38690"/>
                </a:lnTo>
                <a:lnTo>
                  <a:pt x="43320" y="38910"/>
                </a:lnTo>
                <a:lnTo>
                  <a:pt x="43340" y="39080"/>
                </a:lnTo>
                <a:lnTo>
                  <a:pt x="43470" y="39520"/>
                </a:lnTo>
                <a:lnTo>
                  <a:pt x="43510" y="39800"/>
                </a:lnTo>
                <a:lnTo>
                  <a:pt x="43440" y="40070"/>
                </a:lnTo>
                <a:lnTo>
                  <a:pt x="43240" y="40430"/>
                </a:lnTo>
                <a:lnTo>
                  <a:pt x="42860" y="40820"/>
                </a:lnTo>
                <a:lnTo>
                  <a:pt x="41950" y="41230"/>
                </a:lnTo>
                <a:lnTo>
                  <a:pt x="41590" y="41630"/>
                </a:lnTo>
                <a:lnTo>
                  <a:pt x="41840" y="42090"/>
                </a:lnTo>
                <a:lnTo>
                  <a:pt x="42250" y="43250"/>
                </a:lnTo>
                <a:lnTo>
                  <a:pt x="42420" y="43890"/>
                </a:lnTo>
                <a:lnTo>
                  <a:pt x="42450" y="44480"/>
                </a:lnTo>
                <a:lnTo>
                  <a:pt x="42130" y="45540"/>
                </a:lnTo>
                <a:lnTo>
                  <a:pt x="42040" y="46230"/>
                </a:lnTo>
                <a:lnTo>
                  <a:pt x="42090" y="46540"/>
                </a:lnTo>
                <a:lnTo>
                  <a:pt x="42280" y="46920"/>
                </a:lnTo>
                <a:lnTo>
                  <a:pt x="42330" y="47160"/>
                </a:lnTo>
                <a:lnTo>
                  <a:pt x="42340" y="48810"/>
                </a:lnTo>
                <a:lnTo>
                  <a:pt x="42130" y="49030"/>
                </a:lnTo>
                <a:lnTo>
                  <a:pt x="41370" y="49200"/>
                </a:lnTo>
                <a:lnTo>
                  <a:pt x="41130" y="49360"/>
                </a:lnTo>
                <a:lnTo>
                  <a:pt x="41080" y="49460"/>
                </a:lnTo>
                <a:lnTo>
                  <a:pt x="41120" y="49570"/>
                </a:lnTo>
                <a:lnTo>
                  <a:pt x="41280" y="49640"/>
                </a:lnTo>
                <a:lnTo>
                  <a:pt x="41440" y="49590"/>
                </a:lnTo>
                <a:lnTo>
                  <a:pt x="41530" y="49820"/>
                </a:lnTo>
                <a:lnTo>
                  <a:pt x="41260" y="50430"/>
                </a:lnTo>
                <a:lnTo>
                  <a:pt x="41050" y="50550"/>
                </a:lnTo>
                <a:lnTo>
                  <a:pt x="40840" y="50440"/>
                </a:lnTo>
                <a:lnTo>
                  <a:pt x="40740" y="50640"/>
                </a:lnTo>
                <a:lnTo>
                  <a:pt x="40900" y="51020"/>
                </a:lnTo>
                <a:lnTo>
                  <a:pt x="41200" y="51180"/>
                </a:lnTo>
                <a:lnTo>
                  <a:pt x="40930" y="51470"/>
                </a:lnTo>
                <a:lnTo>
                  <a:pt x="40620" y="51630"/>
                </a:lnTo>
                <a:lnTo>
                  <a:pt x="39910" y="51420"/>
                </a:lnTo>
                <a:lnTo>
                  <a:pt x="39240" y="51050"/>
                </a:lnTo>
                <a:lnTo>
                  <a:pt x="38810" y="50550"/>
                </a:lnTo>
                <a:lnTo>
                  <a:pt x="38400" y="49930"/>
                </a:lnTo>
                <a:lnTo>
                  <a:pt x="38060" y="49190"/>
                </a:lnTo>
                <a:lnTo>
                  <a:pt x="37840" y="48940"/>
                </a:lnTo>
                <a:lnTo>
                  <a:pt x="37570" y="49110"/>
                </a:lnTo>
                <a:lnTo>
                  <a:pt x="37310" y="49110"/>
                </a:lnTo>
                <a:lnTo>
                  <a:pt x="36640" y="48460"/>
                </a:lnTo>
                <a:lnTo>
                  <a:pt x="36310" y="48520"/>
                </a:lnTo>
                <a:lnTo>
                  <a:pt x="36080" y="48790"/>
                </a:lnTo>
                <a:lnTo>
                  <a:pt x="35550" y="49170"/>
                </a:lnTo>
                <a:lnTo>
                  <a:pt x="35350" y="47510"/>
                </a:lnTo>
                <a:lnTo>
                  <a:pt x="35090" y="46820"/>
                </a:lnTo>
                <a:lnTo>
                  <a:pt x="34580" y="46230"/>
                </a:lnTo>
                <a:lnTo>
                  <a:pt x="34620" y="45910"/>
                </a:lnTo>
                <a:lnTo>
                  <a:pt x="34560" y="45660"/>
                </a:lnTo>
                <a:lnTo>
                  <a:pt x="34150" y="45590"/>
                </a:lnTo>
                <a:lnTo>
                  <a:pt x="32570" y="45730"/>
                </a:lnTo>
                <a:lnTo>
                  <a:pt x="32350" y="46150"/>
                </a:lnTo>
                <a:lnTo>
                  <a:pt x="32090" y="46500"/>
                </a:lnTo>
                <a:lnTo>
                  <a:pt x="31740" y="46480"/>
                </a:lnTo>
                <a:lnTo>
                  <a:pt x="31400" y="46370"/>
                </a:lnTo>
                <a:lnTo>
                  <a:pt x="31010" y="44530"/>
                </a:lnTo>
                <a:lnTo>
                  <a:pt x="30720" y="44360"/>
                </a:lnTo>
                <a:lnTo>
                  <a:pt x="30600" y="43560"/>
                </a:lnTo>
                <a:lnTo>
                  <a:pt x="30850" y="42660"/>
                </a:lnTo>
                <a:lnTo>
                  <a:pt x="31250" y="41880"/>
                </a:lnTo>
                <a:lnTo>
                  <a:pt x="31290" y="41120"/>
                </a:lnTo>
                <a:lnTo>
                  <a:pt x="31400" y="40390"/>
                </a:lnTo>
                <a:lnTo>
                  <a:pt x="31660" y="39800"/>
                </a:lnTo>
                <a:lnTo>
                  <a:pt x="31690" y="39470"/>
                </a:lnTo>
                <a:lnTo>
                  <a:pt x="31780" y="39190"/>
                </a:lnTo>
                <a:lnTo>
                  <a:pt x="31970" y="38920"/>
                </a:lnTo>
                <a:lnTo>
                  <a:pt x="32120" y="38600"/>
                </a:lnTo>
                <a:lnTo>
                  <a:pt x="32240" y="38490"/>
                </a:lnTo>
                <a:lnTo>
                  <a:pt x="32390" y="38460"/>
                </a:lnTo>
                <a:lnTo>
                  <a:pt x="33010" y="38190"/>
                </a:lnTo>
                <a:lnTo>
                  <a:pt x="33710" y="38000"/>
                </a:lnTo>
                <a:lnTo>
                  <a:pt x="34390" y="38000"/>
                </a:lnTo>
                <a:lnTo>
                  <a:pt x="34500" y="37950"/>
                </a:lnTo>
                <a:lnTo>
                  <a:pt x="35430" y="38720"/>
                </a:lnTo>
                <a:lnTo>
                  <a:pt x="35990" y="38980"/>
                </a:lnTo>
                <a:lnTo>
                  <a:pt x="36550" y="39080"/>
                </a:lnTo>
                <a:lnTo>
                  <a:pt x="36720" y="39060"/>
                </a:lnTo>
                <a:lnTo>
                  <a:pt x="36880" y="38850"/>
                </a:lnTo>
                <a:lnTo>
                  <a:pt x="37050" y="38550"/>
                </a:lnTo>
                <a:lnTo>
                  <a:pt x="37320" y="38340"/>
                </a:lnTo>
                <a:lnTo>
                  <a:pt x="37590" y="38320"/>
                </a:lnTo>
                <a:lnTo>
                  <a:pt x="38540" y="39820"/>
                </a:lnTo>
                <a:lnTo>
                  <a:pt x="38940" y="39930"/>
                </a:lnTo>
                <a:lnTo>
                  <a:pt x="39180" y="39790"/>
                </a:lnTo>
                <a:lnTo>
                  <a:pt x="39430" y="39700"/>
                </a:lnTo>
                <a:lnTo>
                  <a:pt x="40000" y="39330"/>
                </a:lnTo>
                <a:lnTo>
                  <a:pt x="41310" y="37660"/>
                </a:lnTo>
                <a:lnTo>
                  <a:pt x="41890" y="37260"/>
                </a:lnTo>
                <a:lnTo>
                  <a:pt x="42510" y="37060"/>
                </a:lnTo>
                <a:close/>
                <a:moveTo>
                  <a:pt x="40400" y="46570"/>
                </a:moveTo>
                <a:lnTo>
                  <a:pt x="40300" y="46190"/>
                </a:lnTo>
                <a:lnTo>
                  <a:pt x="40250" y="45880"/>
                </a:lnTo>
                <a:lnTo>
                  <a:pt x="40000" y="45490"/>
                </a:lnTo>
                <a:lnTo>
                  <a:pt x="39690" y="45550"/>
                </a:lnTo>
                <a:lnTo>
                  <a:pt x="39570" y="45910"/>
                </a:lnTo>
                <a:lnTo>
                  <a:pt x="39220" y="45970"/>
                </a:lnTo>
                <a:lnTo>
                  <a:pt x="38980" y="45880"/>
                </a:lnTo>
                <a:lnTo>
                  <a:pt x="38780" y="46160"/>
                </a:lnTo>
                <a:lnTo>
                  <a:pt x="38490" y="46420"/>
                </a:lnTo>
                <a:lnTo>
                  <a:pt x="38360" y="46690"/>
                </a:lnTo>
                <a:lnTo>
                  <a:pt x="38320" y="46960"/>
                </a:lnTo>
                <a:lnTo>
                  <a:pt x="38400" y="47170"/>
                </a:lnTo>
                <a:lnTo>
                  <a:pt x="38530" y="47330"/>
                </a:lnTo>
                <a:lnTo>
                  <a:pt x="38820" y="47160"/>
                </a:lnTo>
                <a:lnTo>
                  <a:pt x="38890" y="47000"/>
                </a:lnTo>
                <a:lnTo>
                  <a:pt x="38950" y="47000"/>
                </a:lnTo>
                <a:lnTo>
                  <a:pt x="38990" y="47250"/>
                </a:lnTo>
                <a:lnTo>
                  <a:pt x="39040" y="47540"/>
                </a:lnTo>
                <a:lnTo>
                  <a:pt x="39210" y="47690"/>
                </a:lnTo>
                <a:lnTo>
                  <a:pt x="39480" y="47780"/>
                </a:lnTo>
                <a:lnTo>
                  <a:pt x="39700" y="47450"/>
                </a:lnTo>
                <a:lnTo>
                  <a:pt x="39820" y="47140"/>
                </a:lnTo>
                <a:lnTo>
                  <a:pt x="39950" y="46940"/>
                </a:lnTo>
                <a:lnTo>
                  <a:pt x="40260" y="47070"/>
                </a:lnTo>
                <a:lnTo>
                  <a:pt x="40580" y="47180"/>
                </a:lnTo>
                <a:lnTo>
                  <a:pt x="40890" y="47210"/>
                </a:lnTo>
                <a:lnTo>
                  <a:pt x="41240" y="47300"/>
                </a:lnTo>
                <a:lnTo>
                  <a:pt x="41540" y="47390"/>
                </a:lnTo>
                <a:lnTo>
                  <a:pt x="41860" y="47380"/>
                </a:lnTo>
                <a:lnTo>
                  <a:pt x="41980" y="47160"/>
                </a:lnTo>
                <a:lnTo>
                  <a:pt x="41960" y="46970"/>
                </a:lnTo>
                <a:lnTo>
                  <a:pt x="41850" y="46830"/>
                </a:lnTo>
                <a:lnTo>
                  <a:pt x="41670" y="46870"/>
                </a:lnTo>
                <a:lnTo>
                  <a:pt x="41510" y="46960"/>
                </a:lnTo>
                <a:lnTo>
                  <a:pt x="41490" y="46760"/>
                </a:lnTo>
                <a:lnTo>
                  <a:pt x="41440" y="46660"/>
                </a:lnTo>
                <a:lnTo>
                  <a:pt x="41350" y="46610"/>
                </a:lnTo>
                <a:lnTo>
                  <a:pt x="41230" y="46570"/>
                </a:lnTo>
                <a:lnTo>
                  <a:pt x="41110" y="46690"/>
                </a:lnTo>
                <a:lnTo>
                  <a:pt x="41050" y="46780"/>
                </a:lnTo>
                <a:lnTo>
                  <a:pt x="41050" y="46820"/>
                </a:lnTo>
                <a:lnTo>
                  <a:pt x="40980" y="46780"/>
                </a:lnTo>
                <a:lnTo>
                  <a:pt x="40910" y="46690"/>
                </a:lnTo>
                <a:lnTo>
                  <a:pt x="40860" y="46610"/>
                </a:lnTo>
                <a:lnTo>
                  <a:pt x="40860" y="46570"/>
                </a:lnTo>
                <a:lnTo>
                  <a:pt x="40400" y="465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