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Tatabánya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Tatabány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36280" y="24110"/>
                </a:moveTo>
                <a:lnTo>
                  <a:pt x="35580" y="23690"/>
                </a:lnTo>
                <a:lnTo>
                  <a:pt x="35110" y="23110"/>
                </a:lnTo>
                <a:lnTo>
                  <a:pt x="35240" y="22720"/>
                </a:lnTo>
                <a:lnTo>
                  <a:pt x="35080" y="22210"/>
                </a:lnTo>
                <a:lnTo>
                  <a:pt x="35450" y="21820"/>
                </a:lnTo>
                <a:lnTo>
                  <a:pt x="35980" y="21900"/>
                </a:lnTo>
                <a:lnTo>
                  <a:pt x="36660" y="22050"/>
                </a:lnTo>
                <a:lnTo>
                  <a:pt x="37110" y="22720"/>
                </a:lnTo>
                <a:lnTo>
                  <a:pt x="37000" y="23120"/>
                </a:lnTo>
                <a:lnTo>
                  <a:pt x="36550" y="23450"/>
                </a:lnTo>
                <a:lnTo>
                  <a:pt x="36280" y="2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