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Székesfehérvár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zékesfehérvá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6760" y="28660"/>
                </a:moveTo>
                <a:lnTo>
                  <a:pt x="37130" y="28660"/>
                </a:lnTo>
                <a:lnTo>
                  <a:pt x="37630" y="29040"/>
                </a:lnTo>
                <a:lnTo>
                  <a:pt x="37500" y="29740"/>
                </a:lnTo>
                <a:lnTo>
                  <a:pt x="37500" y="30250"/>
                </a:lnTo>
                <a:lnTo>
                  <a:pt x="37810" y="30670"/>
                </a:lnTo>
                <a:lnTo>
                  <a:pt x="37810" y="31210"/>
                </a:lnTo>
                <a:lnTo>
                  <a:pt x="37580" y="31750"/>
                </a:lnTo>
                <a:lnTo>
                  <a:pt x="37100" y="32530"/>
                </a:lnTo>
                <a:lnTo>
                  <a:pt x="36660" y="32300"/>
                </a:lnTo>
                <a:lnTo>
                  <a:pt x="35840" y="32800"/>
                </a:lnTo>
                <a:lnTo>
                  <a:pt x="35680" y="32220"/>
                </a:lnTo>
                <a:lnTo>
                  <a:pt x="35520" y="31480"/>
                </a:lnTo>
                <a:lnTo>
                  <a:pt x="35130" y="30790"/>
                </a:lnTo>
                <a:lnTo>
                  <a:pt x="34500" y="30070"/>
                </a:lnTo>
                <a:lnTo>
                  <a:pt x="35160" y="29320"/>
                </a:lnTo>
                <a:lnTo>
                  <a:pt x="35890" y="28580"/>
                </a:lnTo>
                <a:lnTo>
                  <a:pt x="36230" y="28040"/>
                </a:lnTo>
                <a:lnTo>
                  <a:pt x="36500" y="28110"/>
                </a:lnTo>
                <a:lnTo>
                  <a:pt x="36760" y="2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