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Szombathely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Hungary • State Map | Fully Editable Vector Shape</a:t>
            </a:r>
          </a:p>
        </p:txBody>
      </p:sp>
      <p:sp>
        <p:nvSpPr>
          <p:cNvPr id="101" name="Szombathely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12120" y="28440"/>
                </a:moveTo>
                <a:lnTo>
                  <a:pt x="12330" y="28420"/>
                </a:lnTo>
                <a:lnTo>
                  <a:pt x="12620" y="29370"/>
                </a:lnTo>
                <a:lnTo>
                  <a:pt x="12530" y="29900"/>
                </a:lnTo>
                <a:lnTo>
                  <a:pt x="12430" y="30340"/>
                </a:lnTo>
                <a:lnTo>
                  <a:pt x="12400" y="30950"/>
                </a:lnTo>
                <a:lnTo>
                  <a:pt x="12030" y="30870"/>
                </a:lnTo>
                <a:lnTo>
                  <a:pt x="11720" y="30830"/>
                </a:lnTo>
                <a:lnTo>
                  <a:pt x="11340" y="31180"/>
                </a:lnTo>
                <a:lnTo>
                  <a:pt x="10940" y="30850"/>
                </a:lnTo>
                <a:lnTo>
                  <a:pt x="10660" y="29960"/>
                </a:lnTo>
                <a:lnTo>
                  <a:pt x="10500" y="29270"/>
                </a:lnTo>
                <a:lnTo>
                  <a:pt x="10350" y="28770"/>
                </a:lnTo>
                <a:lnTo>
                  <a:pt x="10410" y="28540"/>
                </a:lnTo>
                <a:lnTo>
                  <a:pt x="10750" y="28540"/>
                </a:lnTo>
                <a:lnTo>
                  <a:pt x="10910" y="28670"/>
                </a:lnTo>
                <a:lnTo>
                  <a:pt x="11770" y="28360"/>
                </a:lnTo>
                <a:lnTo>
                  <a:pt x="12120" y="28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