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Szolnok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olnok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650" y="31100"/>
                </a:moveTo>
                <a:lnTo>
                  <a:pt x="58000" y="30200"/>
                </a:lnTo>
                <a:lnTo>
                  <a:pt x="57530" y="29420"/>
                </a:lnTo>
                <a:lnTo>
                  <a:pt x="57190" y="29180"/>
                </a:lnTo>
                <a:lnTo>
                  <a:pt x="57710" y="28460"/>
                </a:lnTo>
                <a:lnTo>
                  <a:pt x="58660" y="27360"/>
                </a:lnTo>
                <a:lnTo>
                  <a:pt x="59480" y="28360"/>
                </a:lnTo>
                <a:lnTo>
                  <a:pt x="60390" y="29110"/>
                </a:lnTo>
                <a:lnTo>
                  <a:pt x="60740" y="29780"/>
                </a:lnTo>
                <a:lnTo>
                  <a:pt x="60640" y="30030"/>
                </a:lnTo>
                <a:lnTo>
                  <a:pt x="60220" y="30340"/>
                </a:lnTo>
                <a:lnTo>
                  <a:pt x="60490" y="30910"/>
                </a:lnTo>
                <a:lnTo>
                  <a:pt x="60970" y="31110"/>
                </a:lnTo>
                <a:lnTo>
                  <a:pt x="60940" y="31750"/>
                </a:lnTo>
                <a:lnTo>
                  <a:pt x="60530" y="32050"/>
                </a:lnTo>
                <a:lnTo>
                  <a:pt x="59850" y="32150"/>
                </a:lnTo>
                <a:lnTo>
                  <a:pt x="59480" y="31940"/>
                </a:lnTo>
                <a:lnTo>
                  <a:pt x="59280" y="31820"/>
                </a:lnTo>
                <a:lnTo>
                  <a:pt x="59100" y="31760"/>
                </a:lnTo>
                <a:lnTo>
                  <a:pt x="58430" y="31260"/>
                </a:lnTo>
                <a:lnTo>
                  <a:pt x="57650" y="3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