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Szekszárd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Szekszár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0400" y="46570"/>
                </a:moveTo>
                <a:lnTo>
                  <a:pt x="40860" y="46570"/>
                </a:lnTo>
                <a:lnTo>
                  <a:pt x="40860" y="46610"/>
                </a:lnTo>
                <a:lnTo>
                  <a:pt x="40910" y="46690"/>
                </a:lnTo>
                <a:lnTo>
                  <a:pt x="40980" y="46780"/>
                </a:lnTo>
                <a:lnTo>
                  <a:pt x="41050" y="46820"/>
                </a:lnTo>
                <a:lnTo>
                  <a:pt x="41050" y="46780"/>
                </a:lnTo>
                <a:lnTo>
                  <a:pt x="41110" y="46690"/>
                </a:lnTo>
                <a:lnTo>
                  <a:pt x="41230" y="46570"/>
                </a:lnTo>
                <a:lnTo>
                  <a:pt x="41350" y="46610"/>
                </a:lnTo>
                <a:lnTo>
                  <a:pt x="41440" y="46660"/>
                </a:lnTo>
                <a:lnTo>
                  <a:pt x="41490" y="46760"/>
                </a:lnTo>
                <a:lnTo>
                  <a:pt x="41510" y="46960"/>
                </a:lnTo>
                <a:lnTo>
                  <a:pt x="41670" y="46870"/>
                </a:lnTo>
                <a:lnTo>
                  <a:pt x="41850" y="46830"/>
                </a:lnTo>
                <a:lnTo>
                  <a:pt x="41960" y="46970"/>
                </a:lnTo>
                <a:lnTo>
                  <a:pt x="41980" y="47160"/>
                </a:lnTo>
                <a:lnTo>
                  <a:pt x="41860" y="47380"/>
                </a:lnTo>
                <a:lnTo>
                  <a:pt x="41540" y="47390"/>
                </a:lnTo>
                <a:lnTo>
                  <a:pt x="41240" y="47300"/>
                </a:lnTo>
                <a:lnTo>
                  <a:pt x="40890" y="47210"/>
                </a:lnTo>
                <a:lnTo>
                  <a:pt x="40580" y="47180"/>
                </a:lnTo>
                <a:lnTo>
                  <a:pt x="40260" y="47070"/>
                </a:lnTo>
                <a:lnTo>
                  <a:pt x="39950" y="46940"/>
                </a:lnTo>
                <a:lnTo>
                  <a:pt x="39820" y="47140"/>
                </a:lnTo>
                <a:lnTo>
                  <a:pt x="39700" y="47450"/>
                </a:lnTo>
                <a:lnTo>
                  <a:pt x="39480" y="47780"/>
                </a:lnTo>
                <a:lnTo>
                  <a:pt x="39210" y="47690"/>
                </a:lnTo>
                <a:lnTo>
                  <a:pt x="39040" y="47540"/>
                </a:lnTo>
                <a:lnTo>
                  <a:pt x="38990" y="47250"/>
                </a:lnTo>
                <a:lnTo>
                  <a:pt x="38950" y="47000"/>
                </a:lnTo>
                <a:lnTo>
                  <a:pt x="38890" y="47000"/>
                </a:lnTo>
                <a:lnTo>
                  <a:pt x="38820" y="47160"/>
                </a:lnTo>
                <a:lnTo>
                  <a:pt x="38530" y="47330"/>
                </a:lnTo>
                <a:lnTo>
                  <a:pt x="38400" y="47170"/>
                </a:lnTo>
                <a:lnTo>
                  <a:pt x="38320" y="46960"/>
                </a:lnTo>
                <a:lnTo>
                  <a:pt x="38360" y="46690"/>
                </a:lnTo>
                <a:lnTo>
                  <a:pt x="38490" y="46420"/>
                </a:lnTo>
                <a:lnTo>
                  <a:pt x="38780" y="46160"/>
                </a:lnTo>
                <a:lnTo>
                  <a:pt x="38980" y="45880"/>
                </a:lnTo>
                <a:lnTo>
                  <a:pt x="39220" y="45970"/>
                </a:lnTo>
                <a:lnTo>
                  <a:pt x="39570" y="45910"/>
                </a:lnTo>
                <a:lnTo>
                  <a:pt x="39690" y="45550"/>
                </a:lnTo>
                <a:lnTo>
                  <a:pt x="40000" y="45490"/>
                </a:lnTo>
                <a:lnTo>
                  <a:pt x="40250" y="45880"/>
                </a:lnTo>
                <a:lnTo>
                  <a:pt x="40300" y="46190"/>
                </a:lnTo>
                <a:lnTo>
                  <a:pt x="4040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