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Szeged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Szeged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0500" y="48550"/>
                </a:moveTo>
                <a:lnTo>
                  <a:pt x="60520" y="49010"/>
                </a:lnTo>
                <a:lnTo>
                  <a:pt x="60150" y="49030"/>
                </a:lnTo>
                <a:lnTo>
                  <a:pt x="59690" y="48940"/>
                </a:lnTo>
                <a:lnTo>
                  <a:pt x="59520" y="49240"/>
                </a:lnTo>
                <a:lnTo>
                  <a:pt x="59550" y="49540"/>
                </a:lnTo>
                <a:lnTo>
                  <a:pt x="59730" y="49880"/>
                </a:lnTo>
                <a:lnTo>
                  <a:pt x="60000" y="50110"/>
                </a:lnTo>
                <a:lnTo>
                  <a:pt x="59970" y="50530"/>
                </a:lnTo>
                <a:lnTo>
                  <a:pt x="59650" y="50610"/>
                </a:lnTo>
                <a:lnTo>
                  <a:pt x="59420" y="50110"/>
                </a:lnTo>
                <a:lnTo>
                  <a:pt x="59100" y="49730"/>
                </a:lnTo>
                <a:lnTo>
                  <a:pt x="58780" y="49690"/>
                </a:lnTo>
                <a:lnTo>
                  <a:pt x="58600" y="49920"/>
                </a:lnTo>
                <a:lnTo>
                  <a:pt x="58430" y="50620"/>
                </a:lnTo>
                <a:lnTo>
                  <a:pt x="58210" y="50560"/>
                </a:lnTo>
                <a:lnTo>
                  <a:pt x="58080" y="50580"/>
                </a:lnTo>
                <a:lnTo>
                  <a:pt x="57740" y="50750"/>
                </a:lnTo>
                <a:lnTo>
                  <a:pt x="57810" y="49390"/>
                </a:lnTo>
                <a:lnTo>
                  <a:pt x="57940" y="49160"/>
                </a:lnTo>
                <a:lnTo>
                  <a:pt x="57810" y="48670"/>
                </a:lnTo>
                <a:lnTo>
                  <a:pt x="57020" y="48440"/>
                </a:lnTo>
                <a:lnTo>
                  <a:pt x="57070" y="47410"/>
                </a:lnTo>
                <a:lnTo>
                  <a:pt x="57600" y="47070"/>
                </a:lnTo>
                <a:lnTo>
                  <a:pt x="58390" y="47220"/>
                </a:lnTo>
                <a:lnTo>
                  <a:pt x="58860" y="46690"/>
                </a:lnTo>
                <a:lnTo>
                  <a:pt x="59130" y="46950"/>
                </a:lnTo>
                <a:lnTo>
                  <a:pt x="59390" y="47450"/>
                </a:lnTo>
                <a:lnTo>
                  <a:pt x="59800" y="47430"/>
                </a:lnTo>
                <a:lnTo>
                  <a:pt x="59910" y="47700"/>
                </a:lnTo>
                <a:lnTo>
                  <a:pt x="59970" y="47950"/>
                </a:lnTo>
                <a:lnTo>
                  <a:pt x="59860" y="48230"/>
                </a:lnTo>
                <a:lnTo>
                  <a:pt x="60210" y="48480"/>
                </a:lnTo>
                <a:lnTo>
                  <a:pt x="60500" y="48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