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Szabolcs-Szatmár-Bereg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zabolcs-Szatmár-Bereg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5760" y="22590"/>
                </a:moveTo>
                <a:lnTo>
                  <a:pt x="85750" y="22580"/>
                </a:lnTo>
                <a:lnTo>
                  <a:pt x="85470" y="22210"/>
                </a:lnTo>
                <a:lnTo>
                  <a:pt x="85200" y="21060"/>
                </a:lnTo>
                <a:lnTo>
                  <a:pt x="84970" y="20710"/>
                </a:lnTo>
                <a:lnTo>
                  <a:pt x="84350" y="21410"/>
                </a:lnTo>
                <a:lnTo>
                  <a:pt x="84000" y="21060"/>
                </a:lnTo>
                <a:lnTo>
                  <a:pt x="84070" y="20540"/>
                </a:lnTo>
                <a:lnTo>
                  <a:pt x="83690" y="19850"/>
                </a:lnTo>
                <a:lnTo>
                  <a:pt x="82750" y="19320"/>
                </a:lnTo>
                <a:lnTo>
                  <a:pt x="82300" y="19350"/>
                </a:lnTo>
                <a:lnTo>
                  <a:pt x="81970" y="19910"/>
                </a:lnTo>
                <a:lnTo>
                  <a:pt x="81810" y="20330"/>
                </a:lnTo>
                <a:lnTo>
                  <a:pt x="81560" y="20580"/>
                </a:lnTo>
                <a:lnTo>
                  <a:pt x="81280" y="20410"/>
                </a:lnTo>
                <a:lnTo>
                  <a:pt x="81040" y="20110"/>
                </a:lnTo>
                <a:lnTo>
                  <a:pt x="80770" y="20000"/>
                </a:lnTo>
                <a:lnTo>
                  <a:pt x="80480" y="20000"/>
                </a:lnTo>
                <a:lnTo>
                  <a:pt x="79920" y="19790"/>
                </a:lnTo>
                <a:lnTo>
                  <a:pt x="79660" y="19540"/>
                </a:lnTo>
                <a:lnTo>
                  <a:pt x="79000" y="19400"/>
                </a:lnTo>
                <a:lnTo>
                  <a:pt x="78780" y="19090"/>
                </a:lnTo>
                <a:lnTo>
                  <a:pt x="77520" y="18100"/>
                </a:lnTo>
                <a:lnTo>
                  <a:pt x="77580" y="16980"/>
                </a:lnTo>
                <a:lnTo>
                  <a:pt x="77750" y="15910"/>
                </a:lnTo>
                <a:lnTo>
                  <a:pt x="77610" y="15490"/>
                </a:lnTo>
                <a:lnTo>
                  <a:pt x="77190" y="15340"/>
                </a:lnTo>
                <a:lnTo>
                  <a:pt x="76670" y="15650"/>
                </a:lnTo>
                <a:lnTo>
                  <a:pt x="74500" y="15820"/>
                </a:lnTo>
                <a:lnTo>
                  <a:pt x="73900" y="16060"/>
                </a:lnTo>
                <a:lnTo>
                  <a:pt x="72790" y="15170"/>
                </a:lnTo>
                <a:lnTo>
                  <a:pt x="71820" y="15040"/>
                </a:lnTo>
                <a:lnTo>
                  <a:pt x="71900" y="14520"/>
                </a:lnTo>
                <a:lnTo>
                  <a:pt x="71990" y="14270"/>
                </a:lnTo>
                <a:lnTo>
                  <a:pt x="72140" y="14120"/>
                </a:lnTo>
                <a:lnTo>
                  <a:pt x="72720" y="13730"/>
                </a:lnTo>
                <a:lnTo>
                  <a:pt x="72810" y="13710"/>
                </a:lnTo>
                <a:lnTo>
                  <a:pt x="73140" y="13730"/>
                </a:lnTo>
                <a:lnTo>
                  <a:pt x="73280" y="13670"/>
                </a:lnTo>
                <a:lnTo>
                  <a:pt x="73330" y="13550"/>
                </a:lnTo>
                <a:lnTo>
                  <a:pt x="73370" y="13410"/>
                </a:lnTo>
                <a:lnTo>
                  <a:pt x="73460" y="13310"/>
                </a:lnTo>
                <a:lnTo>
                  <a:pt x="73680" y="13300"/>
                </a:lnTo>
                <a:lnTo>
                  <a:pt x="73820" y="13420"/>
                </a:lnTo>
                <a:lnTo>
                  <a:pt x="73940" y="13590"/>
                </a:lnTo>
                <a:lnTo>
                  <a:pt x="74100" y="13730"/>
                </a:lnTo>
                <a:lnTo>
                  <a:pt x="74290" y="13770"/>
                </a:lnTo>
                <a:lnTo>
                  <a:pt x="74930" y="13730"/>
                </a:lnTo>
                <a:lnTo>
                  <a:pt x="74840" y="13730"/>
                </a:lnTo>
                <a:lnTo>
                  <a:pt x="75290" y="13710"/>
                </a:lnTo>
                <a:lnTo>
                  <a:pt x="75750" y="13580"/>
                </a:lnTo>
                <a:lnTo>
                  <a:pt x="76090" y="13240"/>
                </a:lnTo>
                <a:lnTo>
                  <a:pt x="76220" y="12610"/>
                </a:lnTo>
                <a:lnTo>
                  <a:pt x="76180" y="12340"/>
                </a:lnTo>
                <a:lnTo>
                  <a:pt x="76080" y="12180"/>
                </a:lnTo>
                <a:lnTo>
                  <a:pt x="76010" y="12000"/>
                </a:lnTo>
                <a:lnTo>
                  <a:pt x="76030" y="11650"/>
                </a:lnTo>
                <a:lnTo>
                  <a:pt x="76130" y="11370"/>
                </a:lnTo>
                <a:lnTo>
                  <a:pt x="76280" y="11080"/>
                </a:lnTo>
                <a:lnTo>
                  <a:pt x="76470" y="10840"/>
                </a:lnTo>
                <a:lnTo>
                  <a:pt x="76670" y="10700"/>
                </a:lnTo>
                <a:lnTo>
                  <a:pt x="76920" y="10660"/>
                </a:lnTo>
                <a:lnTo>
                  <a:pt x="77780" y="10700"/>
                </a:lnTo>
                <a:lnTo>
                  <a:pt x="78280" y="10630"/>
                </a:lnTo>
                <a:lnTo>
                  <a:pt x="78500" y="10630"/>
                </a:lnTo>
                <a:lnTo>
                  <a:pt x="79030" y="10890"/>
                </a:lnTo>
                <a:lnTo>
                  <a:pt x="79290" y="10930"/>
                </a:lnTo>
                <a:lnTo>
                  <a:pt x="79540" y="10890"/>
                </a:lnTo>
                <a:lnTo>
                  <a:pt x="80560" y="10250"/>
                </a:lnTo>
                <a:lnTo>
                  <a:pt x="80720" y="10210"/>
                </a:lnTo>
                <a:lnTo>
                  <a:pt x="80940" y="10200"/>
                </a:lnTo>
                <a:lnTo>
                  <a:pt x="81190" y="10000"/>
                </a:lnTo>
                <a:lnTo>
                  <a:pt x="81430" y="9740"/>
                </a:lnTo>
                <a:lnTo>
                  <a:pt x="81630" y="9590"/>
                </a:lnTo>
                <a:lnTo>
                  <a:pt x="82480" y="9530"/>
                </a:lnTo>
                <a:lnTo>
                  <a:pt x="82740" y="9440"/>
                </a:lnTo>
                <a:lnTo>
                  <a:pt x="82930" y="9280"/>
                </a:lnTo>
                <a:lnTo>
                  <a:pt x="83310" y="8830"/>
                </a:lnTo>
                <a:lnTo>
                  <a:pt x="83760" y="8160"/>
                </a:lnTo>
                <a:lnTo>
                  <a:pt x="83840" y="8080"/>
                </a:lnTo>
                <a:lnTo>
                  <a:pt x="84000" y="8060"/>
                </a:lnTo>
                <a:lnTo>
                  <a:pt x="84260" y="8200"/>
                </a:lnTo>
                <a:lnTo>
                  <a:pt x="84380" y="8230"/>
                </a:lnTo>
                <a:lnTo>
                  <a:pt x="84750" y="7990"/>
                </a:lnTo>
                <a:lnTo>
                  <a:pt x="85030" y="7530"/>
                </a:lnTo>
                <a:lnTo>
                  <a:pt x="85530" y="6470"/>
                </a:lnTo>
                <a:lnTo>
                  <a:pt x="85810" y="6160"/>
                </a:lnTo>
                <a:lnTo>
                  <a:pt x="85830" y="6160"/>
                </a:lnTo>
                <a:lnTo>
                  <a:pt x="85960" y="6020"/>
                </a:lnTo>
                <a:lnTo>
                  <a:pt x="86400" y="5840"/>
                </a:lnTo>
                <a:lnTo>
                  <a:pt x="86700" y="5880"/>
                </a:lnTo>
                <a:lnTo>
                  <a:pt x="86710" y="5890"/>
                </a:lnTo>
                <a:lnTo>
                  <a:pt x="86720" y="5910"/>
                </a:lnTo>
                <a:lnTo>
                  <a:pt x="86720" y="5920"/>
                </a:lnTo>
                <a:lnTo>
                  <a:pt x="86730" y="5920"/>
                </a:lnTo>
                <a:lnTo>
                  <a:pt x="86740" y="5930"/>
                </a:lnTo>
                <a:lnTo>
                  <a:pt x="86750" y="5940"/>
                </a:lnTo>
                <a:lnTo>
                  <a:pt x="86760" y="5950"/>
                </a:lnTo>
                <a:lnTo>
                  <a:pt x="86780" y="5960"/>
                </a:lnTo>
                <a:lnTo>
                  <a:pt x="86800" y="5970"/>
                </a:lnTo>
                <a:lnTo>
                  <a:pt x="86810" y="5980"/>
                </a:lnTo>
                <a:lnTo>
                  <a:pt x="86820" y="5990"/>
                </a:lnTo>
                <a:lnTo>
                  <a:pt x="86830" y="5990"/>
                </a:lnTo>
                <a:lnTo>
                  <a:pt x="86850" y="6000"/>
                </a:lnTo>
                <a:lnTo>
                  <a:pt x="86870" y="6010"/>
                </a:lnTo>
                <a:lnTo>
                  <a:pt x="86890" y="6010"/>
                </a:lnTo>
                <a:lnTo>
                  <a:pt x="86910" y="6020"/>
                </a:lnTo>
                <a:lnTo>
                  <a:pt x="86920" y="6020"/>
                </a:lnTo>
                <a:lnTo>
                  <a:pt x="86940" y="6020"/>
                </a:lnTo>
                <a:lnTo>
                  <a:pt x="86970" y="6010"/>
                </a:lnTo>
                <a:lnTo>
                  <a:pt x="86980" y="6010"/>
                </a:lnTo>
                <a:lnTo>
                  <a:pt x="87000" y="6000"/>
                </a:lnTo>
                <a:lnTo>
                  <a:pt x="87020" y="6000"/>
                </a:lnTo>
                <a:lnTo>
                  <a:pt x="87050" y="5990"/>
                </a:lnTo>
                <a:lnTo>
                  <a:pt x="87240" y="6090"/>
                </a:lnTo>
                <a:lnTo>
                  <a:pt x="87240" y="6100"/>
                </a:lnTo>
                <a:lnTo>
                  <a:pt x="87230" y="6120"/>
                </a:lnTo>
                <a:lnTo>
                  <a:pt x="87230" y="6140"/>
                </a:lnTo>
                <a:lnTo>
                  <a:pt x="87220" y="6150"/>
                </a:lnTo>
                <a:lnTo>
                  <a:pt x="87220" y="6170"/>
                </a:lnTo>
                <a:lnTo>
                  <a:pt x="87210" y="6190"/>
                </a:lnTo>
                <a:lnTo>
                  <a:pt x="87200" y="6210"/>
                </a:lnTo>
                <a:lnTo>
                  <a:pt x="87190" y="6220"/>
                </a:lnTo>
                <a:lnTo>
                  <a:pt x="87180" y="6240"/>
                </a:lnTo>
                <a:lnTo>
                  <a:pt x="87180" y="6260"/>
                </a:lnTo>
                <a:lnTo>
                  <a:pt x="87170" y="6270"/>
                </a:lnTo>
                <a:lnTo>
                  <a:pt x="87160" y="6280"/>
                </a:lnTo>
                <a:lnTo>
                  <a:pt x="87160" y="6290"/>
                </a:lnTo>
                <a:lnTo>
                  <a:pt x="87150" y="6320"/>
                </a:lnTo>
                <a:lnTo>
                  <a:pt x="87140" y="6330"/>
                </a:lnTo>
                <a:lnTo>
                  <a:pt x="87120" y="6350"/>
                </a:lnTo>
                <a:lnTo>
                  <a:pt x="87110" y="6360"/>
                </a:lnTo>
                <a:lnTo>
                  <a:pt x="87100" y="6370"/>
                </a:lnTo>
                <a:lnTo>
                  <a:pt x="87100" y="6380"/>
                </a:lnTo>
                <a:lnTo>
                  <a:pt x="87080" y="6390"/>
                </a:lnTo>
                <a:lnTo>
                  <a:pt x="87060" y="6400"/>
                </a:lnTo>
                <a:lnTo>
                  <a:pt x="87050" y="6400"/>
                </a:lnTo>
                <a:lnTo>
                  <a:pt x="87030" y="6410"/>
                </a:lnTo>
                <a:lnTo>
                  <a:pt x="87020" y="6410"/>
                </a:lnTo>
                <a:lnTo>
                  <a:pt x="86990" y="6410"/>
                </a:lnTo>
                <a:lnTo>
                  <a:pt x="86960" y="6420"/>
                </a:lnTo>
                <a:lnTo>
                  <a:pt x="86950" y="6420"/>
                </a:lnTo>
                <a:lnTo>
                  <a:pt x="86940" y="6420"/>
                </a:lnTo>
                <a:lnTo>
                  <a:pt x="86930" y="6430"/>
                </a:lnTo>
                <a:lnTo>
                  <a:pt x="86920" y="6440"/>
                </a:lnTo>
                <a:lnTo>
                  <a:pt x="86910" y="6450"/>
                </a:lnTo>
                <a:lnTo>
                  <a:pt x="86910" y="6460"/>
                </a:lnTo>
                <a:lnTo>
                  <a:pt x="86910" y="6470"/>
                </a:lnTo>
                <a:lnTo>
                  <a:pt x="86910" y="6480"/>
                </a:lnTo>
                <a:lnTo>
                  <a:pt x="86910" y="6490"/>
                </a:lnTo>
                <a:lnTo>
                  <a:pt x="86920" y="6500"/>
                </a:lnTo>
                <a:lnTo>
                  <a:pt x="86930" y="6510"/>
                </a:lnTo>
                <a:lnTo>
                  <a:pt x="86940" y="6520"/>
                </a:lnTo>
                <a:lnTo>
                  <a:pt x="86950" y="6520"/>
                </a:lnTo>
                <a:lnTo>
                  <a:pt x="86960" y="6530"/>
                </a:lnTo>
                <a:lnTo>
                  <a:pt x="86970" y="6530"/>
                </a:lnTo>
                <a:lnTo>
                  <a:pt x="86980" y="6540"/>
                </a:lnTo>
                <a:lnTo>
                  <a:pt x="87000" y="6550"/>
                </a:lnTo>
                <a:lnTo>
                  <a:pt x="87020" y="6560"/>
                </a:lnTo>
                <a:lnTo>
                  <a:pt x="87030" y="6570"/>
                </a:lnTo>
                <a:lnTo>
                  <a:pt x="87040" y="6580"/>
                </a:lnTo>
                <a:lnTo>
                  <a:pt x="87050" y="6600"/>
                </a:lnTo>
                <a:lnTo>
                  <a:pt x="87070" y="6620"/>
                </a:lnTo>
                <a:lnTo>
                  <a:pt x="87080" y="6630"/>
                </a:lnTo>
                <a:lnTo>
                  <a:pt x="87090" y="6640"/>
                </a:lnTo>
                <a:lnTo>
                  <a:pt x="87090" y="6650"/>
                </a:lnTo>
                <a:lnTo>
                  <a:pt x="87100" y="6660"/>
                </a:lnTo>
                <a:lnTo>
                  <a:pt x="87100" y="6670"/>
                </a:lnTo>
                <a:lnTo>
                  <a:pt x="87110" y="6690"/>
                </a:lnTo>
                <a:lnTo>
                  <a:pt x="87120" y="6700"/>
                </a:lnTo>
                <a:lnTo>
                  <a:pt x="87120" y="6720"/>
                </a:lnTo>
                <a:lnTo>
                  <a:pt x="87130" y="6740"/>
                </a:lnTo>
                <a:lnTo>
                  <a:pt x="87140" y="6760"/>
                </a:lnTo>
                <a:lnTo>
                  <a:pt x="87150" y="6800"/>
                </a:lnTo>
                <a:lnTo>
                  <a:pt x="87200" y="6890"/>
                </a:lnTo>
                <a:lnTo>
                  <a:pt x="87280" y="7000"/>
                </a:lnTo>
                <a:lnTo>
                  <a:pt x="87290" y="7000"/>
                </a:lnTo>
                <a:lnTo>
                  <a:pt x="87310" y="7010"/>
                </a:lnTo>
                <a:lnTo>
                  <a:pt x="87470" y="7050"/>
                </a:lnTo>
                <a:lnTo>
                  <a:pt x="87480" y="7050"/>
                </a:lnTo>
                <a:lnTo>
                  <a:pt x="87610" y="7090"/>
                </a:lnTo>
                <a:lnTo>
                  <a:pt x="87700" y="7240"/>
                </a:lnTo>
                <a:lnTo>
                  <a:pt x="87700" y="7430"/>
                </a:lnTo>
                <a:lnTo>
                  <a:pt x="87670" y="7670"/>
                </a:lnTo>
                <a:lnTo>
                  <a:pt x="87680" y="7940"/>
                </a:lnTo>
                <a:lnTo>
                  <a:pt x="87820" y="8350"/>
                </a:lnTo>
                <a:lnTo>
                  <a:pt x="88480" y="9370"/>
                </a:lnTo>
                <a:lnTo>
                  <a:pt x="88570" y="9460"/>
                </a:lnTo>
                <a:lnTo>
                  <a:pt x="88660" y="9490"/>
                </a:lnTo>
                <a:lnTo>
                  <a:pt x="88760" y="9460"/>
                </a:lnTo>
                <a:lnTo>
                  <a:pt x="88800" y="9500"/>
                </a:lnTo>
                <a:lnTo>
                  <a:pt x="88840" y="9550"/>
                </a:lnTo>
                <a:lnTo>
                  <a:pt x="88850" y="9550"/>
                </a:lnTo>
                <a:lnTo>
                  <a:pt x="88850" y="9540"/>
                </a:lnTo>
                <a:lnTo>
                  <a:pt x="88850" y="9530"/>
                </a:lnTo>
                <a:lnTo>
                  <a:pt x="88850" y="9520"/>
                </a:lnTo>
                <a:lnTo>
                  <a:pt x="88860" y="9510"/>
                </a:lnTo>
                <a:lnTo>
                  <a:pt x="88860" y="9500"/>
                </a:lnTo>
                <a:lnTo>
                  <a:pt x="88860" y="9490"/>
                </a:lnTo>
                <a:lnTo>
                  <a:pt x="88860" y="9480"/>
                </a:lnTo>
                <a:lnTo>
                  <a:pt x="88870" y="9470"/>
                </a:lnTo>
                <a:lnTo>
                  <a:pt x="88870" y="9460"/>
                </a:lnTo>
                <a:lnTo>
                  <a:pt x="88880" y="9460"/>
                </a:lnTo>
                <a:lnTo>
                  <a:pt x="88890" y="9460"/>
                </a:lnTo>
                <a:lnTo>
                  <a:pt x="88890" y="9450"/>
                </a:lnTo>
                <a:lnTo>
                  <a:pt x="88900" y="9450"/>
                </a:lnTo>
                <a:lnTo>
                  <a:pt x="88910" y="9440"/>
                </a:lnTo>
                <a:lnTo>
                  <a:pt x="88920" y="9440"/>
                </a:lnTo>
                <a:lnTo>
                  <a:pt x="88930" y="9430"/>
                </a:lnTo>
                <a:lnTo>
                  <a:pt x="88950" y="9420"/>
                </a:lnTo>
                <a:lnTo>
                  <a:pt x="88960" y="9420"/>
                </a:lnTo>
                <a:lnTo>
                  <a:pt x="88970" y="9420"/>
                </a:lnTo>
                <a:lnTo>
                  <a:pt x="88970" y="9410"/>
                </a:lnTo>
                <a:lnTo>
                  <a:pt x="88980" y="9410"/>
                </a:lnTo>
                <a:lnTo>
                  <a:pt x="88980" y="9400"/>
                </a:lnTo>
                <a:lnTo>
                  <a:pt x="88980" y="9390"/>
                </a:lnTo>
                <a:lnTo>
                  <a:pt x="88990" y="9390"/>
                </a:lnTo>
                <a:lnTo>
                  <a:pt x="88990" y="9380"/>
                </a:lnTo>
                <a:lnTo>
                  <a:pt x="88990" y="9370"/>
                </a:lnTo>
                <a:lnTo>
                  <a:pt x="88990" y="9360"/>
                </a:lnTo>
                <a:lnTo>
                  <a:pt x="89000" y="9350"/>
                </a:lnTo>
                <a:lnTo>
                  <a:pt x="89000" y="9340"/>
                </a:lnTo>
                <a:lnTo>
                  <a:pt x="89040" y="9350"/>
                </a:lnTo>
                <a:lnTo>
                  <a:pt x="89300" y="9450"/>
                </a:lnTo>
                <a:lnTo>
                  <a:pt x="89510" y="9500"/>
                </a:lnTo>
                <a:lnTo>
                  <a:pt x="89720" y="9480"/>
                </a:lnTo>
                <a:lnTo>
                  <a:pt x="89940" y="9370"/>
                </a:lnTo>
                <a:lnTo>
                  <a:pt x="89950" y="9380"/>
                </a:lnTo>
                <a:lnTo>
                  <a:pt x="89960" y="9380"/>
                </a:lnTo>
                <a:lnTo>
                  <a:pt x="89960" y="9370"/>
                </a:lnTo>
                <a:lnTo>
                  <a:pt x="89970" y="9370"/>
                </a:lnTo>
                <a:lnTo>
                  <a:pt x="89970" y="9360"/>
                </a:lnTo>
                <a:lnTo>
                  <a:pt x="89980" y="9360"/>
                </a:lnTo>
                <a:lnTo>
                  <a:pt x="89980" y="9350"/>
                </a:lnTo>
                <a:lnTo>
                  <a:pt x="90040" y="9340"/>
                </a:lnTo>
                <a:lnTo>
                  <a:pt x="90090" y="9350"/>
                </a:lnTo>
                <a:lnTo>
                  <a:pt x="90150" y="9380"/>
                </a:lnTo>
                <a:lnTo>
                  <a:pt x="91140" y="10700"/>
                </a:lnTo>
                <a:lnTo>
                  <a:pt x="91320" y="11110"/>
                </a:lnTo>
                <a:lnTo>
                  <a:pt x="91510" y="11750"/>
                </a:lnTo>
                <a:lnTo>
                  <a:pt x="91630" y="12000"/>
                </a:lnTo>
                <a:lnTo>
                  <a:pt x="91600" y="12090"/>
                </a:lnTo>
                <a:lnTo>
                  <a:pt x="91610" y="12090"/>
                </a:lnTo>
                <a:lnTo>
                  <a:pt x="91620" y="12090"/>
                </a:lnTo>
                <a:lnTo>
                  <a:pt x="91630" y="12090"/>
                </a:lnTo>
                <a:lnTo>
                  <a:pt x="91640" y="12090"/>
                </a:lnTo>
                <a:lnTo>
                  <a:pt x="91660" y="12090"/>
                </a:lnTo>
                <a:lnTo>
                  <a:pt x="91670" y="12090"/>
                </a:lnTo>
                <a:lnTo>
                  <a:pt x="91680" y="12090"/>
                </a:lnTo>
                <a:lnTo>
                  <a:pt x="91700" y="12100"/>
                </a:lnTo>
                <a:lnTo>
                  <a:pt x="91720" y="12110"/>
                </a:lnTo>
                <a:lnTo>
                  <a:pt x="91720" y="12120"/>
                </a:lnTo>
                <a:lnTo>
                  <a:pt x="91730" y="12130"/>
                </a:lnTo>
                <a:lnTo>
                  <a:pt x="91740" y="12140"/>
                </a:lnTo>
                <a:lnTo>
                  <a:pt x="91750" y="12150"/>
                </a:lnTo>
                <a:lnTo>
                  <a:pt x="91760" y="12160"/>
                </a:lnTo>
                <a:lnTo>
                  <a:pt x="91770" y="12160"/>
                </a:lnTo>
                <a:lnTo>
                  <a:pt x="91780" y="12160"/>
                </a:lnTo>
                <a:lnTo>
                  <a:pt x="91780" y="12170"/>
                </a:lnTo>
                <a:lnTo>
                  <a:pt x="91790" y="12170"/>
                </a:lnTo>
                <a:lnTo>
                  <a:pt x="91800" y="12170"/>
                </a:lnTo>
                <a:lnTo>
                  <a:pt x="91810" y="12170"/>
                </a:lnTo>
                <a:lnTo>
                  <a:pt x="91820" y="12170"/>
                </a:lnTo>
                <a:lnTo>
                  <a:pt x="91840" y="12170"/>
                </a:lnTo>
                <a:lnTo>
                  <a:pt x="91860" y="12170"/>
                </a:lnTo>
                <a:lnTo>
                  <a:pt x="91880" y="12170"/>
                </a:lnTo>
                <a:lnTo>
                  <a:pt x="91890" y="12170"/>
                </a:lnTo>
                <a:lnTo>
                  <a:pt x="91900" y="12170"/>
                </a:lnTo>
                <a:lnTo>
                  <a:pt x="91910" y="12170"/>
                </a:lnTo>
                <a:lnTo>
                  <a:pt x="91920" y="12170"/>
                </a:lnTo>
                <a:lnTo>
                  <a:pt x="91930" y="12160"/>
                </a:lnTo>
                <a:lnTo>
                  <a:pt x="91940" y="12150"/>
                </a:lnTo>
                <a:lnTo>
                  <a:pt x="91950" y="12150"/>
                </a:lnTo>
                <a:lnTo>
                  <a:pt x="91970" y="12140"/>
                </a:lnTo>
                <a:lnTo>
                  <a:pt x="91980" y="12130"/>
                </a:lnTo>
                <a:lnTo>
                  <a:pt x="92000" y="12130"/>
                </a:lnTo>
                <a:lnTo>
                  <a:pt x="92000" y="12150"/>
                </a:lnTo>
                <a:lnTo>
                  <a:pt x="92000" y="12160"/>
                </a:lnTo>
                <a:lnTo>
                  <a:pt x="92000" y="12170"/>
                </a:lnTo>
                <a:lnTo>
                  <a:pt x="92010" y="12180"/>
                </a:lnTo>
                <a:lnTo>
                  <a:pt x="92010" y="12170"/>
                </a:lnTo>
                <a:lnTo>
                  <a:pt x="92030" y="12170"/>
                </a:lnTo>
                <a:lnTo>
                  <a:pt x="92040" y="12170"/>
                </a:lnTo>
                <a:lnTo>
                  <a:pt x="92050" y="12180"/>
                </a:lnTo>
                <a:lnTo>
                  <a:pt x="92070" y="12200"/>
                </a:lnTo>
                <a:lnTo>
                  <a:pt x="92080" y="12210"/>
                </a:lnTo>
                <a:lnTo>
                  <a:pt x="92090" y="12220"/>
                </a:lnTo>
                <a:lnTo>
                  <a:pt x="92110" y="12260"/>
                </a:lnTo>
                <a:lnTo>
                  <a:pt x="92140" y="12290"/>
                </a:lnTo>
                <a:lnTo>
                  <a:pt x="92170" y="12320"/>
                </a:lnTo>
                <a:lnTo>
                  <a:pt x="92180" y="12330"/>
                </a:lnTo>
                <a:lnTo>
                  <a:pt x="92200" y="12340"/>
                </a:lnTo>
                <a:lnTo>
                  <a:pt x="92220" y="12340"/>
                </a:lnTo>
                <a:lnTo>
                  <a:pt x="92240" y="12340"/>
                </a:lnTo>
                <a:lnTo>
                  <a:pt x="92280" y="12340"/>
                </a:lnTo>
                <a:lnTo>
                  <a:pt x="92310" y="12340"/>
                </a:lnTo>
                <a:lnTo>
                  <a:pt x="92320" y="12340"/>
                </a:lnTo>
                <a:lnTo>
                  <a:pt x="92330" y="12340"/>
                </a:lnTo>
                <a:lnTo>
                  <a:pt x="92340" y="12340"/>
                </a:lnTo>
                <a:lnTo>
                  <a:pt x="92370" y="12350"/>
                </a:lnTo>
                <a:lnTo>
                  <a:pt x="92400" y="12350"/>
                </a:lnTo>
                <a:lnTo>
                  <a:pt x="92430" y="12350"/>
                </a:lnTo>
                <a:lnTo>
                  <a:pt x="92460" y="12350"/>
                </a:lnTo>
                <a:lnTo>
                  <a:pt x="92470" y="12340"/>
                </a:lnTo>
                <a:lnTo>
                  <a:pt x="92490" y="12340"/>
                </a:lnTo>
                <a:lnTo>
                  <a:pt x="92510" y="12350"/>
                </a:lnTo>
                <a:lnTo>
                  <a:pt x="92530" y="12350"/>
                </a:lnTo>
                <a:lnTo>
                  <a:pt x="92550" y="12360"/>
                </a:lnTo>
                <a:lnTo>
                  <a:pt x="92570" y="12380"/>
                </a:lnTo>
                <a:lnTo>
                  <a:pt x="92580" y="12390"/>
                </a:lnTo>
                <a:lnTo>
                  <a:pt x="92610" y="12400"/>
                </a:lnTo>
                <a:lnTo>
                  <a:pt x="92640" y="12410"/>
                </a:lnTo>
                <a:lnTo>
                  <a:pt x="92670" y="12410"/>
                </a:lnTo>
                <a:lnTo>
                  <a:pt x="92710" y="12410"/>
                </a:lnTo>
                <a:lnTo>
                  <a:pt x="92730" y="12410"/>
                </a:lnTo>
                <a:lnTo>
                  <a:pt x="92750" y="12410"/>
                </a:lnTo>
                <a:lnTo>
                  <a:pt x="92760" y="12400"/>
                </a:lnTo>
                <a:lnTo>
                  <a:pt x="92770" y="12390"/>
                </a:lnTo>
                <a:lnTo>
                  <a:pt x="92780" y="12390"/>
                </a:lnTo>
                <a:lnTo>
                  <a:pt x="92800" y="12380"/>
                </a:lnTo>
                <a:lnTo>
                  <a:pt x="92810" y="12360"/>
                </a:lnTo>
                <a:lnTo>
                  <a:pt x="92830" y="12330"/>
                </a:lnTo>
                <a:lnTo>
                  <a:pt x="92850" y="12320"/>
                </a:lnTo>
                <a:lnTo>
                  <a:pt x="92870" y="12300"/>
                </a:lnTo>
                <a:lnTo>
                  <a:pt x="92890" y="12270"/>
                </a:lnTo>
                <a:lnTo>
                  <a:pt x="92990" y="12210"/>
                </a:lnTo>
                <a:lnTo>
                  <a:pt x="93230" y="12130"/>
                </a:lnTo>
                <a:lnTo>
                  <a:pt x="93460" y="11980"/>
                </a:lnTo>
                <a:lnTo>
                  <a:pt x="93690" y="11920"/>
                </a:lnTo>
                <a:lnTo>
                  <a:pt x="93910" y="12060"/>
                </a:lnTo>
                <a:lnTo>
                  <a:pt x="93950" y="12160"/>
                </a:lnTo>
                <a:lnTo>
                  <a:pt x="94430" y="12430"/>
                </a:lnTo>
                <a:lnTo>
                  <a:pt x="94830" y="12800"/>
                </a:lnTo>
                <a:lnTo>
                  <a:pt x="95010" y="13030"/>
                </a:lnTo>
                <a:lnTo>
                  <a:pt x="95150" y="13300"/>
                </a:lnTo>
                <a:lnTo>
                  <a:pt x="95240" y="13680"/>
                </a:lnTo>
                <a:lnTo>
                  <a:pt x="95190" y="13890"/>
                </a:lnTo>
                <a:lnTo>
                  <a:pt x="95100" y="14080"/>
                </a:lnTo>
                <a:lnTo>
                  <a:pt x="95090" y="14190"/>
                </a:lnTo>
                <a:lnTo>
                  <a:pt x="95090" y="14200"/>
                </a:lnTo>
                <a:lnTo>
                  <a:pt x="95050" y="14200"/>
                </a:lnTo>
                <a:lnTo>
                  <a:pt x="95050" y="14220"/>
                </a:lnTo>
                <a:lnTo>
                  <a:pt x="95050" y="14230"/>
                </a:lnTo>
                <a:lnTo>
                  <a:pt x="95060" y="14260"/>
                </a:lnTo>
                <a:lnTo>
                  <a:pt x="95060" y="14280"/>
                </a:lnTo>
                <a:lnTo>
                  <a:pt x="95070" y="14280"/>
                </a:lnTo>
                <a:lnTo>
                  <a:pt x="95050" y="14300"/>
                </a:lnTo>
                <a:lnTo>
                  <a:pt x="95040" y="14300"/>
                </a:lnTo>
                <a:lnTo>
                  <a:pt x="95010" y="14280"/>
                </a:lnTo>
                <a:lnTo>
                  <a:pt x="95010" y="14290"/>
                </a:lnTo>
                <a:lnTo>
                  <a:pt x="95000" y="14300"/>
                </a:lnTo>
                <a:lnTo>
                  <a:pt x="95000" y="14310"/>
                </a:lnTo>
                <a:lnTo>
                  <a:pt x="94990" y="14320"/>
                </a:lnTo>
                <a:lnTo>
                  <a:pt x="94980" y="14320"/>
                </a:lnTo>
                <a:lnTo>
                  <a:pt x="94980" y="14330"/>
                </a:lnTo>
                <a:lnTo>
                  <a:pt x="94970" y="14330"/>
                </a:lnTo>
                <a:lnTo>
                  <a:pt x="94960" y="14350"/>
                </a:lnTo>
                <a:lnTo>
                  <a:pt x="94960" y="14360"/>
                </a:lnTo>
                <a:lnTo>
                  <a:pt x="94950" y="14370"/>
                </a:lnTo>
                <a:lnTo>
                  <a:pt x="94940" y="14380"/>
                </a:lnTo>
                <a:lnTo>
                  <a:pt x="94940" y="14390"/>
                </a:lnTo>
                <a:lnTo>
                  <a:pt x="94920" y="14410"/>
                </a:lnTo>
                <a:lnTo>
                  <a:pt x="94920" y="14420"/>
                </a:lnTo>
                <a:lnTo>
                  <a:pt x="94920" y="14430"/>
                </a:lnTo>
                <a:lnTo>
                  <a:pt x="94910" y="14430"/>
                </a:lnTo>
                <a:lnTo>
                  <a:pt x="94900" y="14440"/>
                </a:lnTo>
                <a:lnTo>
                  <a:pt x="94890" y="14450"/>
                </a:lnTo>
                <a:lnTo>
                  <a:pt x="94890" y="14460"/>
                </a:lnTo>
                <a:lnTo>
                  <a:pt x="94900" y="14460"/>
                </a:lnTo>
                <a:lnTo>
                  <a:pt x="94910" y="14460"/>
                </a:lnTo>
                <a:lnTo>
                  <a:pt x="94920" y="14460"/>
                </a:lnTo>
                <a:lnTo>
                  <a:pt x="94930" y="14470"/>
                </a:lnTo>
                <a:lnTo>
                  <a:pt x="94940" y="14480"/>
                </a:lnTo>
                <a:lnTo>
                  <a:pt x="94940" y="14490"/>
                </a:lnTo>
                <a:lnTo>
                  <a:pt x="94950" y="14490"/>
                </a:lnTo>
                <a:lnTo>
                  <a:pt x="94960" y="14490"/>
                </a:lnTo>
                <a:lnTo>
                  <a:pt x="94970" y="14490"/>
                </a:lnTo>
                <a:lnTo>
                  <a:pt x="94980" y="14490"/>
                </a:lnTo>
                <a:lnTo>
                  <a:pt x="94980" y="14500"/>
                </a:lnTo>
                <a:lnTo>
                  <a:pt x="94980" y="14510"/>
                </a:lnTo>
                <a:lnTo>
                  <a:pt x="94970" y="14520"/>
                </a:lnTo>
                <a:lnTo>
                  <a:pt x="94850" y="14670"/>
                </a:lnTo>
                <a:lnTo>
                  <a:pt x="94960" y="14920"/>
                </a:lnTo>
                <a:lnTo>
                  <a:pt x="95450" y="15320"/>
                </a:lnTo>
                <a:lnTo>
                  <a:pt x="95230" y="15580"/>
                </a:lnTo>
                <a:lnTo>
                  <a:pt x="94900" y="16200"/>
                </a:lnTo>
                <a:lnTo>
                  <a:pt x="94680" y="16410"/>
                </a:lnTo>
                <a:lnTo>
                  <a:pt x="94140" y="16610"/>
                </a:lnTo>
                <a:lnTo>
                  <a:pt x="93930" y="16760"/>
                </a:lnTo>
                <a:lnTo>
                  <a:pt x="93780" y="17030"/>
                </a:lnTo>
                <a:lnTo>
                  <a:pt x="93790" y="17200"/>
                </a:lnTo>
                <a:lnTo>
                  <a:pt x="93860" y="17330"/>
                </a:lnTo>
                <a:lnTo>
                  <a:pt x="93880" y="17470"/>
                </a:lnTo>
                <a:lnTo>
                  <a:pt x="93770" y="17700"/>
                </a:lnTo>
                <a:lnTo>
                  <a:pt x="93690" y="17750"/>
                </a:lnTo>
                <a:lnTo>
                  <a:pt x="93400" y="17780"/>
                </a:lnTo>
                <a:lnTo>
                  <a:pt x="93130" y="17910"/>
                </a:lnTo>
                <a:lnTo>
                  <a:pt x="92960" y="18040"/>
                </a:lnTo>
                <a:lnTo>
                  <a:pt x="92630" y="18470"/>
                </a:lnTo>
                <a:lnTo>
                  <a:pt x="92240" y="18820"/>
                </a:lnTo>
                <a:lnTo>
                  <a:pt x="91750" y="19030"/>
                </a:lnTo>
                <a:lnTo>
                  <a:pt x="91240" y="19100"/>
                </a:lnTo>
                <a:lnTo>
                  <a:pt x="90780" y="19030"/>
                </a:lnTo>
                <a:lnTo>
                  <a:pt x="89780" y="18500"/>
                </a:lnTo>
                <a:lnTo>
                  <a:pt x="89370" y="18600"/>
                </a:lnTo>
                <a:lnTo>
                  <a:pt x="89150" y="19380"/>
                </a:lnTo>
                <a:lnTo>
                  <a:pt x="89000" y="19530"/>
                </a:lnTo>
                <a:lnTo>
                  <a:pt x="88820" y="19600"/>
                </a:lnTo>
                <a:lnTo>
                  <a:pt x="88630" y="19620"/>
                </a:lnTo>
                <a:lnTo>
                  <a:pt x="88010" y="19530"/>
                </a:lnTo>
                <a:lnTo>
                  <a:pt x="87840" y="19540"/>
                </a:lnTo>
                <a:lnTo>
                  <a:pt x="87600" y="19630"/>
                </a:lnTo>
                <a:lnTo>
                  <a:pt x="87350" y="19770"/>
                </a:lnTo>
                <a:lnTo>
                  <a:pt x="87200" y="19930"/>
                </a:lnTo>
                <a:lnTo>
                  <a:pt x="86910" y="20370"/>
                </a:lnTo>
                <a:lnTo>
                  <a:pt x="86800" y="20480"/>
                </a:lnTo>
                <a:lnTo>
                  <a:pt x="86580" y="20640"/>
                </a:lnTo>
                <a:lnTo>
                  <a:pt x="86480" y="20770"/>
                </a:lnTo>
                <a:lnTo>
                  <a:pt x="86430" y="20910"/>
                </a:lnTo>
                <a:lnTo>
                  <a:pt x="86380" y="21280"/>
                </a:lnTo>
                <a:lnTo>
                  <a:pt x="86340" y="21450"/>
                </a:lnTo>
                <a:lnTo>
                  <a:pt x="86010" y="21930"/>
                </a:lnTo>
                <a:lnTo>
                  <a:pt x="85970" y="22060"/>
                </a:lnTo>
                <a:lnTo>
                  <a:pt x="85960" y="22200"/>
                </a:lnTo>
                <a:lnTo>
                  <a:pt x="85940" y="22330"/>
                </a:lnTo>
                <a:lnTo>
                  <a:pt x="85940" y="22360"/>
                </a:lnTo>
                <a:lnTo>
                  <a:pt x="85870" y="22510"/>
                </a:lnTo>
                <a:lnTo>
                  <a:pt x="85760" y="22590"/>
                </a:lnTo>
                <a:close/>
                <a:moveTo>
                  <a:pt x="81680" y="14450"/>
                </a:moveTo>
                <a:lnTo>
                  <a:pt x="80970" y="14390"/>
                </a:lnTo>
                <a:lnTo>
                  <a:pt x="80970" y="13790"/>
                </a:lnTo>
                <a:lnTo>
                  <a:pt x="80590" y="13510"/>
                </a:lnTo>
                <a:lnTo>
                  <a:pt x="80080" y="13870"/>
                </a:lnTo>
                <a:lnTo>
                  <a:pt x="79840" y="13620"/>
                </a:lnTo>
                <a:lnTo>
                  <a:pt x="79160" y="13670"/>
                </a:lnTo>
                <a:lnTo>
                  <a:pt x="78930" y="14120"/>
                </a:lnTo>
                <a:lnTo>
                  <a:pt x="78800" y="14550"/>
                </a:lnTo>
                <a:lnTo>
                  <a:pt x="78700" y="15560"/>
                </a:lnTo>
                <a:lnTo>
                  <a:pt x="78600" y="16770"/>
                </a:lnTo>
                <a:lnTo>
                  <a:pt x="79410" y="17030"/>
                </a:lnTo>
                <a:lnTo>
                  <a:pt x="80330" y="17280"/>
                </a:lnTo>
                <a:lnTo>
                  <a:pt x="80770" y="17580"/>
                </a:lnTo>
                <a:lnTo>
                  <a:pt x="81510" y="17430"/>
                </a:lnTo>
                <a:lnTo>
                  <a:pt x="81820" y="16770"/>
                </a:lnTo>
                <a:lnTo>
                  <a:pt x="81850" y="16060"/>
                </a:lnTo>
                <a:lnTo>
                  <a:pt x="82290" y="15960"/>
                </a:lnTo>
                <a:lnTo>
                  <a:pt x="82330" y="15200"/>
                </a:lnTo>
                <a:lnTo>
                  <a:pt x="82290" y="14500"/>
                </a:lnTo>
                <a:lnTo>
                  <a:pt x="82020" y="14190"/>
                </a:lnTo>
                <a:lnTo>
                  <a:pt x="8168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