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Sopron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opro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2890" y="20300"/>
                </a:moveTo>
                <a:lnTo>
                  <a:pt x="12500" y="20820"/>
                </a:lnTo>
                <a:lnTo>
                  <a:pt x="12550" y="21290"/>
                </a:lnTo>
                <a:lnTo>
                  <a:pt x="12450" y="21470"/>
                </a:lnTo>
                <a:lnTo>
                  <a:pt x="11710" y="21280"/>
                </a:lnTo>
                <a:lnTo>
                  <a:pt x="11200" y="21290"/>
                </a:lnTo>
                <a:lnTo>
                  <a:pt x="10760" y="21640"/>
                </a:lnTo>
                <a:lnTo>
                  <a:pt x="10110" y="21370"/>
                </a:lnTo>
                <a:lnTo>
                  <a:pt x="9740" y="21460"/>
                </a:lnTo>
                <a:lnTo>
                  <a:pt x="8990" y="21150"/>
                </a:lnTo>
                <a:lnTo>
                  <a:pt x="8750" y="21010"/>
                </a:lnTo>
                <a:lnTo>
                  <a:pt x="8870" y="20860"/>
                </a:lnTo>
                <a:lnTo>
                  <a:pt x="9070" y="20530"/>
                </a:lnTo>
                <a:lnTo>
                  <a:pt x="9170" y="20430"/>
                </a:lnTo>
                <a:lnTo>
                  <a:pt x="9250" y="20530"/>
                </a:lnTo>
                <a:lnTo>
                  <a:pt x="9310" y="20590"/>
                </a:lnTo>
                <a:lnTo>
                  <a:pt x="9380" y="20610"/>
                </a:lnTo>
                <a:lnTo>
                  <a:pt x="9470" y="20550"/>
                </a:lnTo>
                <a:lnTo>
                  <a:pt x="9620" y="20410"/>
                </a:lnTo>
                <a:lnTo>
                  <a:pt x="10160" y="20120"/>
                </a:lnTo>
                <a:lnTo>
                  <a:pt x="10270" y="20010"/>
                </a:lnTo>
                <a:lnTo>
                  <a:pt x="10350" y="19840"/>
                </a:lnTo>
                <a:lnTo>
                  <a:pt x="10320" y="19580"/>
                </a:lnTo>
                <a:lnTo>
                  <a:pt x="10400" y="19390"/>
                </a:lnTo>
                <a:lnTo>
                  <a:pt x="10890" y="19160"/>
                </a:lnTo>
                <a:lnTo>
                  <a:pt x="11460" y="19230"/>
                </a:lnTo>
                <a:lnTo>
                  <a:pt x="12530" y="19650"/>
                </a:lnTo>
                <a:lnTo>
                  <a:pt x="12700" y="19770"/>
                </a:lnTo>
                <a:lnTo>
                  <a:pt x="12770" y="19950"/>
                </a:lnTo>
                <a:lnTo>
                  <a:pt x="12820" y="20160"/>
                </a:lnTo>
                <a:lnTo>
                  <a:pt x="12890" y="2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