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Somogy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Somogy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7610" y="45360"/>
                </a:moveTo>
                <a:lnTo>
                  <a:pt x="19120" y="44990"/>
                </a:lnTo>
                <a:lnTo>
                  <a:pt x="19280" y="44360"/>
                </a:lnTo>
                <a:lnTo>
                  <a:pt x="19510" y="43930"/>
                </a:lnTo>
                <a:lnTo>
                  <a:pt x="19720" y="43230"/>
                </a:lnTo>
                <a:lnTo>
                  <a:pt x="19640" y="40660"/>
                </a:lnTo>
                <a:lnTo>
                  <a:pt x="20150" y="39770"/>
                </a:lnTo>
                <a:lnTo>
                  <a:pt x="20700" y="39320"/>
                </a:lnTo>
                <a:lnTo>
                  <a:pt x="21590" y="39370"/>
                </a:lnTo>
                <a:lnTo>
                  <a:pt x="22140" y="39090"/>
                </a:lnTo>
                <a:lnTo>
                  <a:pt x="22830" y="39000"/>
                </a:lnTo>
                <a:lnTo>
                  <a:pt x="25560" y="37840"/>
                </a:lnTo>
                <a:lnTo>
                  <a:pt x="27970" y="36400"/>
                </a:lnTo>
                <a:lnTo>
                  <a:pt x="28570" y="36220"/>
                </a:lnTo>
                <a:lnTo>
                  <a:pt x="29100" y="35660"/>
                </a:lnTo>
                <a:lnTo>
                  <a:pt x="29420" y="35460"/>
                </a:lnTo>
                <a:lnTo>
                  <a:pt x="29770" y="35370"/>
                </a:lnTo>
                <a:lnTo>
                  <a:pt x="31060" y="34640"/>
                </a:lnTo>
                <a:lnTo>
                  <a:pt x="31790" y="34700"/>
                </a:lnTo>
                <a:lnTo>
                  <a:pt x="32460" y="35010"/>
                </a:lnTo>
                <a:lnTo>
                  <a:pt x="32760" y="35770"/>
                </a:lnTo>
                <a:lnTo>
                  <a:pt x="33030" y="36280"/>
                </a:lnTo>
                <a:lnTo>
                  <a:pt x="32990" y="36410"/>
                </a:lnTo>
                <a:lnTo>
                  <a:pt x="32930" y="36530"/>
                </a:lnTo>
                <a:lnTo>
                  <a:pt x="32920" y="37640"/>
                </a:lnTo>
                <a:lnTo>
                  <a:pt x="33010" y="38190"/>
                </a:lnTo>
                <a:lnTo>
                  <a:pt x="32390" y="38460"/>
                </a:lnTo>
                <a:lnTo>
                  <a:pt x="32240" y="38490"/>
                </a:lnTo>
                <a:lnTo>
                  <a:pt x="32120" y="38600"/>
                </a:lnTo>
                <a:lnTo>
                  <a:pt x="31970" y="38920"/>
                </a:lnTo>
                <a:lnTo>
                  <a:pt x="31780" y="39190"/>
                </a:lnTo>
                <a:lnTo>
                  <a:pt x="31690" y="39470"/>
                </a:lnTo>
                <a:lnTo>
                  <a:pt x="31660" y="39800"/>
                </a:lnTo>
                <a:lnTo>
                  <a:pt x="31400" y="40390"/>
                </a:lnTo>
                <a:lnTo>
                  <a:pt x="31290" y="41120"/>
                </a:lnTo>
                <a:lnTo>
                  <a:pt x="31250" y="41880"/>
                </a:lnTo>
                <a:lnTo>
                  <a:pt x="30850" y="42660"/>
                </a:lnTo>
                <a:lnTo>
                  <a:pt x="30600" y="43560"/>
                </a:lnTo>
                <a:lnTo>
                  <a:pt x="30720" y="44360"/>
                </a:lnTo>
                <a:lnTo>
                  <a:pt x="31010" y="44530"/>
                </a:lnTo>
                <a:lnTo>
                  <a:pt x="31400" y="46370"/>
                </a:lnTo>
                <a:lnTo>
                  <a:pt x="31140" y="46600"/>
                </a:lnTo>
                <a:lnTo>
                  <a:pt x="31050" y="47020"/>
                </a:lnTo>
                <a:lnTo>
                  <a:pt x="30790" y="47320"/>
                </a:lnTo>
                <a:lnTo>
                  <a:pt x="29260" y="47510"/>
                </a:lnTo>
                <a:lnTo>
                  <a:pt x="28020" y="49130"/>
                </a:lnTo>
                <a:lnTo>
                  <a:pt x="27610" y="49460"/>
                </a:lnTo>
                <a:lnTo>
                  <a:pt x="26960" y="49480"/>
                </a:lnTo>
                <a:lnTo>
                  <a:pt x="26330" y="49700"/>
                </a:lnTo>
                <a:lnTo>
                  <a:pt x="25950" y="50150"/>
                </a:lnTo>
                <a:lnTo>
                  <a:pt x="25980" y="51340"/>
                </a:lnTo>
                <a:lnTo>
                  <a:pt x="25750" y="51950"/>
                </a:lnTo>
                <a:lnTo>
                  <a:pt x="24960" y="52360"/>
                </a:lnTo>
                <a:lnTo>
                  <a:pt x="25340" y="53540"/>
                </a:lnTo>
                <a:lnTo>
                  <a:pt x="25140" y="53930"/>
                </a:lnTo>
                <a:lnTo>
                  <a:pt x="25290" y="54510"/>
                </a:lnTo>
                <a:lnTo>
                  <a:pt x="25580" y="54970"/>
                </a:lnTo>
                <a:lnTo>
                  <a:pt x="25960" y="55320"/>
                </a:lnTo>
                <a:lnTo>
                  <a:pt x="26180" y="55710"/>
                </a:lnTo>
                <a:lnTo>
                  <a:pt x="26140" y="56270"/>
                </a:lnTo>
                <a:lnTo>
                  <a:pt x="25820" y="56440"/>
                </a:lnTo>
                <a:lnTo>
                  <a:pt x="25460" y="56410"/>
                </a:lnTo>
                <a:lnTo>
                  <a:pt x="25440" y="56310"/>
                </a:lnTo>
                <a:lnTo>
                  <a:pt x="25430" y="56090"/>
                </a:lnTo>
                <a:lnTo>
                  <a:pt x="25360" y="55800"/>
                </a:lnTo>
                <a:lnTo>
                  <a:pt x="25340" y="55640"/>
                </a:lnTo>
                <a:lnTo>
                  <a:pt x="25240" y="55460"/>
                </a:lnTo>
                <a:lnTo>
                  <a:pt x="24610" y="54790"/>
                </a:lnTo>
                <a:lnTo>
                  <a:pt x="24120" y="54570"/>
                </a:lnTo>
                <a:lnTo>
                  <a:pt x="23550" y="54450"/>
                </a:lnTo>
                <a:lnTo>
                  <a:pt x="22400" y="54390"/>
                </a:lnTo>
                <a:lnTo>
                  <a:pt x="22290" y="54460"/>
                </a:lnTo>
                <a:lnTo>
                  <a:pt x="22250" y="54530"/>
                </a:lnTo>
                <a:lnTo>
                  <a:pt x="22200" y="54590"/>
                </a:lnTo>
                <a:lnTo>
                  <a:pt x="22130" y="54640"/>
                </a:lnTo>
                <a:lnTo>
                  <a:pt x="22040" y="54330"/>
                </a:lnTo>
                <a:lnTo>
                  <a:pt x="21900" y="54270"/>
                </a:lnTo>
                <a:lnTo>
                  <a:pt x="21580" y="54390"/>
                </a:lnTo>
                <a:lnTo>
                  <a:pt x="21310" y="54410"/>
                </a:lnTo>
                <a:lnTo>
                  <a:pt x="21270" y="54360"/>
                </a:lnTo>
                <a:lnTo>
                  <a:pt x="21290" y="54180"/>
                </a:lnTo>
                <a:lnTo>
                  <a:pt x="21210" y="53850"/>
                </a:lnTo>
                <a:lnTo>
                  <a:pt x="21070" y="54100"/>
                </a:lnTo>
                <a:lnTo>
                  <a:pt x="20930" y="54060"/>
                </a:lnTo>
                <a:lnTo>
                  <a:pt x="20800" y="53950"/>
                </a:lnTo>
                <a:lnTo>
                  <a:pt x="20770" y="53920"/>
                </a:lnTo>
                <a:lnTo>
                  <a:pt x="20570" y="53850"/>
                </a:lnTo>
                <a:lnTo>
                  <a:pt x="20570" y="53720"/>
                </a:lnTo>
                <a:lnTo>
                  <a:pt x="20670" y="53700"/>
                </a:lnTo>
                <a:lnTo>
                  <a:pt x="20830" y="53620"/>
                </a:lnTo>
                <a:lnTo>
                  <a:pt x="20930" y="53600"/>
                </a:lnTo>
                <a:lnTo>
                  <a:pt x="20810" y="53440"/>
                </a:lnTo>
                <a:lnTo>
                  <a:pt x="20590" y="53410"/>
                </a:lnTo>
                <a:lnTo>
                  <a:pt x="20380" y="53330"/>
                </a:lnTo>
                <a:lnTo>
                  <a:pt x="20290" y="53000"/>
                </a:lnTo>
                <a:lnTo>
                  <a:pt x="20260" y="52810"/>
                </a:lnTo>
                <a:lnTo>
                  <a:pt x="20090" y="52190"/>
                </a:lnTo>
                <a:lnTo>
                  <a:pt x="20020" y="52010"/>
                </a:lnTo>
                <a:lnTo>
                  <a:pt x="19480" y="51310"/>
                </a:lnTo>
                <a:lnTo>
                  <a:pt x="19330" y="51220"/>
                </a:lnTo>
                <a:lnTo>
                  <a:pt x="18240" y="51180"/>
                </a:lnTo>
                <a:lnTo>
                  <a:pt x="18040" y="51080"/>
                </a:lnTo>
                <a:lnTo>
                  <a:pt x="17400" y="50590"/>
                </a:lnTo>
                <a:lnTo>
                  <a:pt x="17240" y="50420"/>
                </a:lnTo>
                <a:lnTo>
                  <a:pt x="17170" y="50220"/>
                </a:lnTo>
                <a:lnTo>
                  <a:pt x="17060" y="50070"/>
                </a:lnTo>
                <a:lnTo>
                  <a:pt x="16350" y="49490"/>
                </a:lnTo>
                <a:lnTo>
                  <a:pt x="16220" y="49320"/>
                </a:lnTo>
                <a:lnTo>
                  <a:pt x="15890" y="48700"/>
                </a:lnTo>
                <a:lnTo>
                  <a:pt x="15390" y="48110"/>
                </a:lnTo>
                <a:lnTo>
                  <a:pt x="15290" y="48020"/>
                </a:lnTo>
                <a:lnTo>
                  <a:pt x="15200" y="47910"/>
                </a:lnTo>
                <a:lnTo>
                  <a:pt x="15070" y="47520"/>
                </a:lnTo>
                <a:lnTo>
                  <a:pt x="15580" y="47320"/>
                </a:lnTo>
                <a:lnTo>
                  <a:pt x="15920" y="47720"/>
                </a:lnTo>
                <a:lnTo>
                  <a:pt x="16860" y="47370"/>
                </a:lnTo>
                <a:lnTo>
                  <a:pt x="17080" y="47350"/>
                </a:lnTo>
                <a:lnTo>
                  <a:pt x="17320" y="47270"/>
                </a:lnTo>
                <a:lnTo>
                  <a:pt x="17570" y="46960"/>
                </a:lnTo>
                <a:lnTo>
                  <a:pt x="17640" y="46520"/>
                </a:lnTo>
                <a:lnTo>
                  <a:pt x="17410" y="46020"/>
                </a:lnTo>
                <a:lnTo>
                  <a:pt x="17290" y="45440"/>
                </a:lnTo>
                <a:lnTo>
                  <a:pt x="17610" y="45360"/>
                </a:lnTo>
                <a:close/>
                <a:moveTo>
                  <a:pt x="27090" y="45050"/>
                </a:moveTo>
                <a:lnTo>
                  <a:pt x="26730" y="44760"/>
                </a:lnTo>
                <a:lnTo>
                  <a:pt x="26570" y="45110"/>
                </a:lnTo>
                <a:lnTo>
                  <a:pt x="26560" y="45640"/>
                </a:lnTo>
                <a:lnTo>
                  <a:pt x="26480" y="46160"/>
                </a:lnTo>
                <a:lnTo>
                  <a:pt x="26160" y="46570"/>
                </a:lnTo>
                <a:lnTo>
                  <a:pt x="26520" y="47610"/>
                </a:lnTo>
                <a:lnTo>
                  <a:pt x="26640" y="48770"/>
                </a:lnTo>
                <a:lnTo>
                  <a:pt x="27160" y="48370"/>
                </a:lnTo>
                <a:lnTo>
                  <a:pt x="27600" y="48660"/>
                </a:lnTo>
                <a:lnTo>
                  <a:pt x="27770" y="48190"/>
                </a:lnTo>
                <a:lnTo>
                  <a:pt x="28050" y="47550"/>
                </a:lnTo>
                <a:lnTo>
                  <a:pt x="28490" y="47200"/>
                </a:lnTo>
                <a:lnTo>
                  <a:pt x="28370" y="46160"/>
                </a:lnTo>
                <a:lnTo>
                  <a:pt x="27970" y="45050"/>
                </a:lnTo>
                <a:lnTo>
                  <a:pt x="27970" y="44940"/>
                </a:lnTo>
                <a:lnTo>
                  <a:pt x="27090" y="4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