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Salgótarján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Salgótarjá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3760" y="11060"/>
                </a:moveTo>
                <a:lnTo>
                  <a:pt x="53890" y="11250"/>
                </a:lnTo>
                <a:lnTo>
                  <a:pt x="54020" y="11270"/>
                </a:lnTo>
                <a:lnTo>
                  <a:pt x="54500" y="11080"/>
                </a:lnTo>
                <a:lnTo>
                  <a:pt x="54830" y="11190"/>
                </a:lnTo>
                <a:lnTo>
                  <a:pt x="55340" y="11650"/>
                </a:lnTo>
                <a:lnTo>
                  <a:pt x="55620" y="11760"/>
                </a:lnTo>
                <a:lnTo>
                  <a:pt x="55080" y="12330"/>
                </a:lnTo>
                <a:lnTo>
                  <a:pt x="54440" y="12790"/>
                </a:lnTo>
                <a:lnTo>
                  <a:pt x="54060" y="13450"/>
                </a:lnTo>
                <a:lnTo>
                  <a:pt x="53010" y="13250"/>
                </a:lnTo>
                <a:lnTo>
                  <a:pt x="53220" y="12430"/>
                </a:lnTo>
                <a:lnTo>
                  <a:pt x="53320" y="11620"/>
                </a:lnTo>
                <a:lnTo>
                  <a:pt x="53760" y="11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