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Pécs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Péc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4930" y="52470"/>
                </a:moveTo>
                <a:lnTo>
                  <a:pt x="34490" y="52350"/>
                </a:lnTo>
                <a:lnTo>
                  <a:pt x="34250" y="52350"/>
                </a:lnTo>
                <a:lnTo>
                  <a:pt x="34010" y="52750"/>
                </a:lnTo>
                <a:lnTo>
                  <a:pt x="33850" y="53220"/>
                </a:lnTo>
                <a:lnTo>
                  <a:pt x="33610" y="53620"/>
                </a:lnTo>
                <a:lnTo>
                  <a:pt x="33250" y="53850"/>
                </a:lnTo>
                <a:lnTo>
                  <a:pt x="32770" y="53620"/>
                </a:lnTo>
                <a:lnTo>
                  <a:pt x="32250" y="53100"/>
                </a:lnTo>
                <a:lnTo>
                  <a:pt x="31800" y="52810"/>
                </a:lnTo>
                <a:lnTo>
                  <a:pt x="32010" y="52350"/>
                </a:lnTo>
                <a:lnTo>
                  <a:pt x="31760" y="51950"/>
                </a:lnTo>
                <a:lnTo>
                  <a:pt x="31900" y="51170"/>
                </a:lnTo>
                <a:lnTo>
                  <a:pt x="32180" y="50830"/>
                </a:lnTo>
                <a:lnTo>
                  <a:pt x="32730" y="50440"/>
                </a:lnTo>
                <a:lnTo>
                  <a:pt x="33290" y="50500"/>
                </a:lnTo>
                <a:lnTo>
                  <a:pt x="33810" y="50610"/>
                </a:lnTo>
                <a:lnTo>
                  <a:pt x="34370" y="50270"/>
                </a:lnTo>
                <a:lnTo>
                  <a:pt x="34850" y="51480"/>
                </a:lnTo>
                <a:lnTo>
                  <a:pt x="35050" y="52230"/>
                </a:lnTo>
                <a:lnTo>
                  <a:pt x="349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