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Pest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2160" y="33850"/>
                </a:moveTo>
                <a:lnTo>
                  <a:pt x="51850" y="33540"/>
                </a:lnTo>
                <a:lnTo>
                  <a:pt x="51110" y="32310"/>
                </a:lnTo>
                <a:lnTo>
                  <a:pt x="50600" y="31800"/>
                </a:lnTo>
                <a:lnTo>
                  <a:pt x="49680" y="31660"/>
                </a:lnTo>
                <a:lnTo>
                  <a:pt x="49490" y="31910"/>
                </a:lnTo>
                <a:lnTo>
                  <a:pt x="49460" y="32300"/>
                </a:lnTo>
                <a:lnTo>
                  <a:pt x="49300" y="32580"/>
                </a:lnTo>
                <a:lnTo>
                  <a:pt x="48890" y="32740"/>
                </a:lnTo>
                <a:lnTo>
                  <a:pt x="48510" y="32990"/>
                </a:lnTo>
                <a:lnTo>
                  <a:pt x="48210" y="33570"/>
                </a:lnTo>
                <a:lnTo>
                  <a:pt x="47820" y="33700"/>
                </a:lnTo>
                <a:lnTo>
                  <a:pt x="47550" y="33280"/>
                </a:lnTo>
                <a:lnTo>
                  <a:pt x="47650" y="32730"/>
                </a:lnTo>
                <a:lnTo>
                  <a:pt x="47970" y="32210"/>
                </a:lnTo>
                <a:lnTo>
                  <a:pt x="47910" y="31640"/>
                </a:lnTo>
                <a:lnTo>
                  <a:pt x="47530" y="31230"/>
                </a:lnTo>
                <a:lnTo>
                  <a:pt x="47040" y="31100"/>
                </a:lnTo>
                <a:lnTo>
                  <a:pt x="45600" y="31750"/>
                </a:lnTo>
                <a:lnTo>
                  <a:pt x="44600" y="32560"/>
                </a:lnTo>
                <a:lnTo>
                  <a:pt x="43980" y="32740"/>
                </a:lnTo>
                <a:lnTo>
                  <a:pt x="43350" y="32780"/>
                </a:lnTo>
                <a:lnTo>
                  <a:pt x="43060" y="33440"/>
                </a:lnTo>
                <a:lnTo>
                  <a:pt x="42400" y="32630"/>
                </a:lnTo>
                <a:lnTo>
                  <a:pt x="42190" y="32480"/>
                </a:lnTo>
                <a:lnTo>
                  <a:pt x="42110" y="32310"/>
                </a:lnTo>
                <a:lnTo>
                  <a:pt x="42000" y="31920"/>
                </a:lnTo>
                <a:lnTo>
                  <a:pt x="41870" y="31150"/>
                </a:lnTo>
                <a:lnTo>
                  <a:pt x="41870" y="30760"/>
                </a:lnTo>
                <a:lnTo>
                  <a:pt x="41900" y="30360"/>
                </a:lnTo>
                <a:lnTo>
                  <a:pt x="41970" y="29990"/>
                </a:lnTo>
                <a:lnTo>
                  <a:pt x="42250" y="29410"/>
                </a:lnTo>
                <a:lnTo>
                  <a:pt x="42400" y="28430"/>
                </a:lnTo>
                <a:lnTo>
                  <a:pt x="42190" y="28100"/>
                </a:lnTo>
                <a:lnTo>
                  <a:pt x="42530" y="27810"/>
                </a:lnTo>
                <a:lnTo>
                  <a:pt x="42720" y="27310"/>
                </a:lnTo>
                <a:lnTo>
                  <a:pt x="42810" y="26810"/>
                </a:lnTo>
                <a:lnTo>
                  <a:pt x="44330" y="26520"/>
                </a:lnTo>
                <a:lnTo>
                  <a:pt x="45000" y="26940"/>
                </a:lnTo>
                <a:lnTo>
                  <a:pt x="45400" y="26990"/>
                </a:lnTo>
                <a:lnTo>
                  <a:pt x="46680" y="26080"/>
                </a:lnTo>
                <a:lnTo>
                  <a:pt x="46930" y="25750"/>
                </a:lnTo>
                <a:lnTo>
                  <a:pt x="47570" y="25260"/>
                </a:lnTo>
                <a:lnTo>
                  <a:pt x="47870" y="24490"/>
                </a:lnTo>
                <a:lnTo>
                  <a:pt x="47680" y="24280"/>
                </a:lnTo>
                <a:lnTo>
                  <a:pt x="47420" y="24170"/>
                </a:lnTo>
                <a:lnTo>
                  <a:pt x="46400" y="23380"/>
                </a:lnTo>
                <a:lnTo>
                  <a:pt x="46110" y="23440"/>
                </a:lnTo>
                <a:lnTo>
                  <a:pt x="46060" y="23200"/>
                </a:lnTo>
                <a:lnTo>
                  <a:pt x="45560" y="22850"/>
                </a:lnTo>
                <a:lnTo>
                  <a:pt x="45260" y="22460"/>
                </a:lnTo>
                <a:lnTo>
                  <a:pt x="44680" y="22100"/>
                </a:lnTo>
                <a:lnTo>
                  <a:pt x="44040" y="22140"/>
                </a:lnTo>
                <a:lnTo>
                  <a:pt x="43730" y="22460"/>
                </a:lnTo>
                <a:lnTo>
                  <a:pt x="43360" y="22630"/>
                </a:lnTo>
                <a:lnTo>
                  <a:pt x="42550" y="22750"/>
                </a:lnTo>
                <a:lnTo>
                  <a:pt x="42670" y="23920"/>
                </a:lnTo>
                <a:lnTo>
                  <a:pt x="43140" y="25270"/>
                </a:lnTo>
                <a:lnTo>
                  <a:pt x="43150" y="25520"/>
                </a:lnTo>
                <a:lnTo>
                  <a:pt x="42890" y="26110"/>
                </a:lnTo>
                <a:lnTo>
                  <a:pt x="42480" y="25640"/>
                </a:lnTo>
                <a:lnTo>
                  <a:pt x="42030" y="25360"/>
                </a:lnTo>
                <a:lnTo>
                  <a:pt x="41660" y="24970"/>
                </a:lnTo>
                <a:lnTo>
                  <a:pt x="41320" y="25130"/>
                </a:lnTo>
                <a:lnTo>
                  <a:pt x="41400" y="25790"/>
                </a:lnTo>
                <a:lnTo>
                  <a:pt x="41640" y="26450"/>
                </a:lnTo>
                <a:lnTo>
                  <a:pt x="41070" y="27060"/>
                </a:lnTo>
                <a:lnTo>
                  <a:pt x="40900" y="26860"/>
                </a:lnTo>
                <a:lnTo>
                  <a:pt x="40550" y="25990"/>
                </a:lnTo>
                <a:lnTo>
                  <a:pt x="40630" y="25430"/>
                </a:lnTo>
                <a:lnTo>
                  <a:pt x="40480" y="24920"/>
                </a:lnTo>
                <a:lnTo>
                  <a:pt x="39800" y="24070"/>
                </a:lnTo>
                <a:lnTo>
                  <a:pt x="39270" y="22990"/>
                </a:lnTo>
                <a:lnTo>
                  <a:pt x="39610" y="22660"/>
                </a:lnTo>
                <a:lnTo>
                  <a:pt x="39820" y="22130"/>
                </a:lnTo>
                <a:lnTo>
                  <a:pt x="40110" y="21750"/>
                </a:lnTo>
                <a:lnTo>
                  <a:pt x="40470" y="21480"/>
                </a:lnTo>
                <a:lnTo>
                  <a:pt x="40390" y="21190"/>
                </a:lnTo>
                <a:lnTo>
                  <a:pt x="40260" y="20940"/>
                </a:lnTo>
                <a:lnTo>
                  <a:pt x="40960" y="20840"/>
                </a:lnTo>
                <a:lnTo>
                  <a:pt x="41660" y="20920"/>
                </a:lnTo>
                <a:lnTo>
                  <a:pt x="41520" y="19900"/>
                </a:lnTo>
                <a:lnTo>
                  <a:pt x="42070" y="19710"/>
                </a:lnTo>
                <a:lnTo>
                  <a:pt x="42370" y="19810"/>
                </a:lnTo>
                <a:lnTo>
                  <a:pt x="42610" y="19600"/>
                </a:lnTo>
                <a:lnTo>
                  <a:pt x="42440" y="19420"/>
                </a:lnTo>
                <a:lnTo>
                  <a:pt x="42360" y="18820"/>
                </a:lnTo>
                <a:lnTo>
                  <a:pt x="42230" y="18480"/>
                </a:lnTo>
                <a:lnTo>
                  <a:pt x="41930" y="18010"/>
                </a:lnTo>
                <a:lnTo>
                  <a:pt x="41450" y="17910"/>
                </a:lnTo>
                <a:lnTo>
                  <a:pt x="41040" y="17610"/>
                </a:lnTo>
                <a:lnTo>
                  <a:pt x="41010" y="17610"/>
                </a:lnTo>
                <a:lnTo>
                  <a:pt x="41030" y="17600"/>
                </a:lnTo>
                <a:lnTo>
                  <a:pt x="40510" y="17220"/>
                </a:lnTo>
                <a:lnTo>
                  <a:pt x="40120" y="16840"/>
                </a:lnTo>
                <a:lnTo>
                  <a:pt x="40040" y="16460"/>
                </a:lnTo>
                <a:lnTo>
                  <a:pt x="40070" y="16040"/>
                </a:lnTo>
                <a:lnTo>
                  <a:pt x="40200" y="15220"/>
                </a:lnTo>
                <a:lnTo>
                  <a:pt x="40160" y="14990"/>
                </a:lnTo>
                <a:lnTo>
                  <a:pt x="40070" y="14910"/>
                </a:lnTo>
                <a:lnTo>
                  <a:pt x="40050" y="14830"/>
                </a:lnTo>
                <a:lnTo>
                  <a:pt x="40220" y="14620"/>
                </a:lnTo>
                <a:lnTo>
                  <a:pt x="40340" y="14540"/>
                </a:lnTo>
                <a:lnTo>
                  <a:pt x="40600" y="14500"/>
                </a:lnTo>
                <a:lnTo>
                  <a:pt x="40730" y="14390"/>
                </a:lnTo>
                <a:lnTo>
                  <a:pt x="41090" y="13640"/>
                </a:lnTo>
                <a:lnTo>
                  <a:pt x="41320" y="13450"/>
                </a:lnTo>
                <a:lnTo>
                  <a:pt x="42600" y="13160"/>
                </a:lnTo>
                <a:lnTo>
                  <a:pt x="43050" y="13810"/>
                </a:lnTo>
                <a:lnTo>
                  <a:pt x="43090" y="14740"/>
                </a:lnTo>
                <a:lnTo>
                  <a:pt x="42620" y="15160"/>
                </a:lnTo>
                <a:lnTo>
                  <a:pt x="42940" y="15860"/>
                </a:lnTo>
                <a:lnTo>
                  <a:pt x="44600" y="17050"/>
                </a:lnTo>
                <a:lnTo>
                  <a:pt x="45680" y="17020"/>
                </a:lnTo>
                <a:lnTo>
                  <a:pt x="48540" y="17570"/>
                </a:lnTo>
                <a:lnTo>
                  <a:pt x="49060" y="17810"/>
                </a:lnTo>
                <a:lnTo>
                  <a:pt x="49510" y="18810"/>
                </a:lnTo>
                <a:lnTo>
                  <a:pt x="49640" y="20120"/>
                </a:lnTo>
                <a:lnTo>
                  <a:pt x="50440" y="19660"/>
                </a:lnTo>
                <a:lnTo>
                  <a:pt x="51270" y="19500"/>
                </a:lnTo>
                <a:lnTo>
                  <a:pt x="51470" y="19810"/>
                </a:lnTo>
                <a:lnTo>
                  <a:pt x="51630" y="19890"/>
                </a:lnTo>
                <a:lnTo>
                  <a:pt x="51800" y="19930"/>
                </a:lnTo>
                <a:lnTo>
                  <a:pt x="51720" y="20190"/>
                </a:lnTo>
                <a:lnTo>
                  <a:pt x="51560" y="20450"/>
                </a:lnTo>
                <a:lnTo>
                  <a:pt x="51700" y="20820"/>
                </a:lnTo>
                <a:lnTo>
                  <a:pt x="51950" y="21110"/>
                </a:lnTo>
                <a:lnTo>
                  <a:pt x="52320" y="21730"/>
                </a:lnTo>
                <a:lnTo>
                  <a:pt x="52340" y="22070"/>
                </a:lnTo>
                <a:lnTo>
                  <a:pt x="52530" y="22310"/>
                </a:lnTo>
                <a:lnTo>
                  <a:pt x="52400" y="22900"/>
                </a:lnTo>
                <a:lnTo>
                  <a:pt x="52650" y="23450"/>
                </a:lnTo>
                <a:lnTo>
                  <a:pt x="53080" y="23730"/>
                </a:lnTo>
                <a:lnTo>
                  <a:pt x="53580" y="23680"/>
                </a:lnTo>
                <a:lnTo>
                  <a:pt x="53650" y="24050"/>
                </a:lnTo>
                <a:lnTo>
                  <a:pt x="53650" y="24370"/>
                </a:lnTo>
                <a:lnTo>
                  <a:pt x="54210" y="24860"/>
                </a:lnTo>
                <a:lnTo>
                  <a:pt x="54460" y="25210"/>
                </a:lnTo>
                <a:lnTo>
                  <a:pt x="56870" y="27610"/>
                </a:lnTo>
                <a:lnTo>
                  <a:pt x="56980" y="27880"/>
                </a:lnTo>
                <a:lnTo>
                  <a:pt x="56980" y="28240"/>
                </a:lnTo>
                <a:lnTo>
                  <a:pt x="56920" y="28540"/>
                </a:lnTo>
                <a:lnTo>
                  <a:pt x="56960" y="28820"/>
                </a:lnTo>
                <a:lnTo>
                  <a:pt x="57190" y="29180"/>
                </a:lnTo>
                <a:lnTo>
                  <a:pt x="57530" y="29420"/>
                </a:lnTo>
                <a:lnTo>
                  <a:pt x="58000" y="30200"/>
                </a:lnTo>
                <a:lnTo>
                  <a:pt x="57650" y="31100"/>
                </a:lnTo>
                <a:lnTo>
                  <a:pt x="57580" y="32050"/>
                </a:lnTo>
                <a:lnTo>
                  <a:pt x="58010" y="32950"/>
                </a:lnTo>
                <a:lnTo>
                  <a:pt x="58750" y="33610"/>
                </a:lnTo>
                <a:lnTo>
                  <a:pt x="59600" y="33940"/>
                </a:lnTo>
                <a:lnTo>
                  <a:pt x="58850" y="34500"/>
                </a:lnTo>
                <a:lnTo>
                  <a:pt x="58360" y="33960"/>
                </a:lnTo>
                <a:lnTo>
                  <a:pt x="57910" y="33690"/>
                </a:lnTo>
                <a:lnTo>
                  <a:pt x="57520" y="33870"/>
                </a:lnTo>
                <a:lnTo>
                  <a:pt x="57140" y="34140"/>
                </a:lnTo>
                <a:lnTo>
                  <a:pt x="56580" y="34820"/>
                </a:lnTo>
                <a:lnTo>
                  <a:pt x="56160" y="34670"/>
                </a:lnTo>
                <a:lnTo>
                  <a:pt x="55760" y="34370"/>
                </a:lnTo>
                <a:lnTo>
                  <a:pt x="55340" y="34470"/>
                </a:lnTo>
                <a:lnTo>
                  <a:pt x="54960" y="34830"/>
                </a:lnTo>
                <a:lnTo>
                  <a:pt x="54730" y="35140"/>
                </a:lnTo>
                <a:lnTo>
                  <a:pt x="54470" y="35160"/>
                </a:lnTo>
                <a:lnTo>
                  <a:pt x="54230" y="35090"/>
                </a:lnTo>
                <a:lnTo>
                  <a:pt x="53800" y="35110"/>
                </a:lnTo>
                <a:lnTo>
                  <a:pt x="52770" y="34470"/>
                </a:lnTo>
                <a:lnTo>
                  <a:pt x="52160" y="3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