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Nógrád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Nógrád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57400" y="10700"/>
                </a:moveTo>
                <a:lnTo>
                  <a:pt x="57540" y="10880"/>
                </a:lnTo>
                <a:lnTo>
                  <a:pt x="57920" y="11150"/>
                </a:lnTo>
                <a:lnTo>
                  <a:pt x="58180" y="11420"/>
                </a:lnTo>
                <a:lnTo>
                  <a:pt x="58040" y="11500"/>
                </a:lnTo>
                <a:lnTo>
                  <a:pt x="57930" y="11650"/>
                </a:lnTo>
                <a:lnTo>
                  <a:pt x="57550" y="11830"/>
                </a:lnTo>
                <a:lnTo>
                  <a:pt x="57260" y="12140"/>
                </a:lnTo>
                <a:lnTo>
                  <a:pt x="56870" y="12240"/>
                </a:lnTo>
                <a:lnTo>
                  <a:pt x="56690" y="12360"/>
                </a:lnTo>
                <a:lnTo>
                  <a:pt x="56620" y="12630"/>
                </a:lnTo>
                <a:lnTo>
                  <a:pt x="56720" y="12740"/>
                </a:lnTo>
                <a:lnTo>
                  <a:pt x="56880" y="12820"/>
                </a:lnTo>
                <a:lnTo>
                  <a:pt x="57170" y="13360"/>
                </a:lnTo>
                <a:lnTo>
                  <a:pt x="57260" y="14020"/>
                </a:lnTo>
                <a:lnTo>
                  <a:pt x="56860" y="14070"/>
                </a:lnTo>
                <a:lnTo>
                  <a:pt x="56530" y="14360"/>
                </a:lnTo>
                <a:lnTo>
                  <a:pt x="56360" y="14870"/>
                </a:lnTo>
                <a:lnTo>
                  <a:pt x="56310" y="15330"/>
                </a:lnTo>
                <a:lnTo>
                  <a:pt x="55970" y="15680"/>
                </a:lnTo>
                <a:lnTo>
                  <a:pt x="55600" y="15920"/>
                </a:lnTo>
                <a:lnTo>
                  <a:pt x="55420" y="15730"/>
                </a:lnTo>
                <a:lnTo>
                  <a:pt x="55190" y="15740"/>
                </a:lnTo>
                <a:lnTo>
                  <a:pt x="55000" y="16050"/>
                </a:lnTo>
                <a:lnTo>
                  <a:pt x="54860" y="16400"/>
                </a:lnTo>
                <a:lnTo>
                  <a:pt x="54520" y="16650"/>
                </a:lnTo>
                <a:lnTo>
                  <a:pt x="54090" y="16400"/>
                </a:lnTo>
                <a:lnTo>
                  <a:pt x="53710" y="16670"/>
                </a:lnTo>
                <a:lnTo>
                  <a:pt x="53040" y="17830"/>
                </a:lnTo>
                <a:lnTo>
                  <a:pt x="52530" y="17990"/>
                </a:lnTo>
                <a:lnTo>
                  <a:pt x="51270" y="19500"/>
                </a:lnTo>
                <a:lnTo>
                  <a:pt x="50440" y="19660"/>
                </a:lnTo>
                <a:lnTo>
                  <a:pt x="49640" y="20120"/>
                </a:lnTo>
                <a:lnTo>
                  <a:pt x="49510" y="18810"/>
                </a:lnTo>
                <a:lnTo>
                  <a:pt x="49060" y="17810"/>
                </a:lnTo>
                <a:lnTo>
                  <a:pt x="48540" y="17570"/>
                </a:lnTo>
                <a:lnTo>
                  <a:pt x="45680" y="17020"/>
                </a:lnTo>
                <a:lnTo>
                  <a:pt x="44600" y="17050"/>
                </a:lnTo>
                <a:lnTo>
                  <a:pt x="42940" y="15860"/>
                </a:lnTo>
                <a:lnTo>
                  <a:pt x="42620" y="15160"/>
                </a:lnTo>
                <a:lnTo>
                  <a:pt x="43090" y="14740"/>
                </a:lnTo>
                <a:lnTo>
                  <a:pt x="43050" y="13810"/>
                </a:lnTo>
                <a:lnTo>
                  <a:pt x="42600" y="13160"/>
                </a:lnTo>
                <a:lnTo>
                  <a:pt x="43250" y="13020"/>
                </a:lnTo>
                <a:lnTo>
                  <a:pt x="43440" y="12920"/>
                </a:lnTo>
                <a:lnTo>
                  <a:pt x="43740" y="12940"/>
                </a:lnTo>
                <a:lnTo>
                  <a:pt x="44010" y="12950"/>
                </a:lnTo>
                <a:lnTo>
                  <a:pt x="44810" y="12830"/>
                </a:lnTo>
                <a:lnTo>
                  <a:pt x="46470" y="13040"/>
                </a:lnTo>
                <a:lnTo>
                  <a:pt x="46620" y="13010"/>
                </a:lnTo>
                <a:lnTo>
                  <a:pt x="47420" y="12490"/>
                </a:lnTo>
                <a:lnTo>
                  <a:pt x="49230" y="12530"/>
                </a:lnTo>
                <a:lnTo>
                  <a:pt x="49950" y="12020"/>
                </a:lnTo>
                <a:lnTo>
                  <a:pt x="49970" y="11920"/>
                </a:lnTo>
                <a:lnTo>
                  <a:pt x="49970" y="11810"/>
                </a:lnTo>
                <a:lnTo>
                  <a:pt x="49970" y="11700"/>
                </a:lnTo>
                <a:lnTo>
                  <a:pt x="49950" y="11590"/>
                </a:lnTo>
                <a:lnTo>
                  <a:pt x="49940" y="11580"/>
                </a:lnTo>
                <a:lnTo>
                  <a:pt x="49940" y="11570"/>
                </a:lnTo>
                <a:lnTo>
                  <a:pt x="49940" y="11560"/>
                </a:lnTo>
                <a:lnTo>
                  <a:pt x="49950" y="11550"/>
                </a:lnTo>
                <a:lnTo>
                  <a:pt x="50100" y="11230"/>
                </a:lnTo>
                <a:lnTo>
                  <a:pt x="50230" y="10450"/>
                </a:lnTo>
                <a:lnTo>
                  <a:pt x="50380" y="10160"/>
                </a:lnTo>
                <a:lnTo>
                  <a:pt x="50610" y="10020"/>
                </a:lnTo>
                <a:lnTo>
                  <a:pt x="51840" y="9700"/>
                </a:lnTo>
                <a:lnTo>
                  <a:pt x="51980" y="9700"/>
                </a:lnTo>
                <a:lnTo>
                  <a:pt x="52120" y="9740"/>
                </a:lnTo>
                <a:lnTo>
                  <a:pt x="52270" y="9870"/>
                </a:lnTo>
                <a:lnTo>
                  <a:pt x="52560" y="10230"/>
                </a:lnTo>
                <a:lnTo>
                  <a:pt x="52700" y="10300"/>
                </a:lnTo>
                <a:lnTo>
                  <a:pt x="53310" y="10180"/>
                </a:lnTo>
                <a:lnTo>
                  <a:pt x="53630" y="10230"/>
                </a:lnTo>
                <a:lnTo>
                  <a:pt x="53870" y="10520"/>
                </a:lnTo>
                <a:lnTo>
                  <a:pt x="53870" y="10720"/>
                </a:lnTo>
                <a:lnTo>
                  <a:pt x="53800" y="10890"/>
                </a:lnTo>
                <a:lnTo>
                  <a:pt x="53760" y="11060"/>
                </a:lnTo>
                <a:lnTo>
                  <a:pt x="53320" y="11620"/>
                </a:lnTo>
                <a:lnTo>
                  <a:pt x="53220" y="12430"/>
                </a:lnTo>
                <a:lnTo>
                  <a:pt x="53010" y="13250"/>
                </a:lnTo>
                <a:lnTo>
                  <a:pt x="54060" y="13450"/>
                </a:lnTo>
                <a:lnTo>
                  <a:pt x="54440" y="12790"/>
                </a:lnTo>
                <a:lnTo>
                  <a:pt x="55080" y="12330"/>
                </a:lnTo>
                <a:lnTo>
                  <a:pt x="55620" y="11760"/>
                </a:lnTo>
                <a:lnTo>
                  <a:pt x="55930" y="11640"/>
                </a:lnTo>
                <a:lnTo>
                  <a:pt x="56540" y="11070"/>
                </a:lnTo>
                <a:lnTo>
                  <a:pt x="56850" y="10880"/>
                </a:lnTo>
                <a:lnTo>
                  <a:pt x="57360" y="10720"/>
                </a:lnTo>
                <a:lnTo>
                  <a:pt x="57400" y="10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