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Nyíregyháza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Nyíregyháza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81680" y="14450"/>
                </a:moveTo>
                <a:lnTo>
                  <a:pt x="82020" y="14190"/>
                </a:lnTo>
                <a:lnTo>
                  <a:pt x="82290" y="14500"/>
                </a:lnTo>
                <a:lnTo>
                  <a:pt x="82330" y="15200"/>
                </a:lnTo>
                <a:lnTo>
                  <a:pt x="82290" y="15960"/>
                </a:lnTo>
                <a:lnTo>
                  <a:pt x="81850" y="16060"/>
                </a:lnTo>
                <a:lnTo>
                  <a:pt x="81820" y="16770"/>
                </a:lnTo>
                <a:lnTo>
                  <a:pt x="81510" y="17430"/>
                </a:lnTo>
                <a:lnTo>
                  <a:pt x="80770" y="17580"/>
                </a:lnTo>
                <a:lnTo>
                  <a:pt x="80330" y="17280"/>
                </a:lnTo>
                <a:lnTo>
                  <a:pt x="79410" y="17030"/>
                </a:lnTo>
                <a:lnTo>
                  <a:pt x="78600" y="16770"/>
                </a:lnTo>
                <a:lnTo>
                  <a:pt x="78700" y="15560"/>
                </a:lnTo>
                <a:lnTo>
                  <a:pt x="78800" y="14550"/>
                </a:lnTo>
                <a:lnTo>
                  <a:pt x="78930" y="14120"/>
                </a:lnTo>
                <a:lnTo>
                  <a:pt x="79160" y="13670"/>
                </a:lnTo>
                <a:lnTo>
                  <a:pt x="79840" y="13620"/>
                </a:lnTo>
                <a:lnTo>
                  <a:pt x="80080" y="13870"/>
                </a:lnTo>
                <a:lnTo>
                  <a:pt x="80590" y="13510"/>
                </a:lnTo>
                <a:lnTo>
                  <a:pt x="80970" y="13790"/>
                </a:lnTo>
                <a:lnTo>
                  <a:pt x="80970" y="14390"/>
                </a:lnTo>
                <a:lnTo>
                  <a:pt x="8168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