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Nagykanizsa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Nagykanizs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17410" y="46020"/>
                </a:moveTo>
                <a:lnTo>
                  <a:pt x="16890" y="46270"/>
                </a:lnTo>
                <a:lnTo>
                  <a:pt x="16190" y="46170"/>
                </a:lnTo>
                <a:lnTo>
                  <a:pt x="15660" y="45780"/>
                </a:lnTo>
                <a:lnTo>
                  <a:pt x="15610" y="44870"/>
                </a:lnTo>
                <a:lnTo>
                  <a:pt x="15590" y="44130"/>
                </a:lnTo>
                <a:lnTo>
                  <a:pt x="15590" y="43550"/>
                </a:lnTo>
                <a:lnTo>
                  <a:pt x="15970" y="43480"/>
                </a:lnTo>
                <a:lnTo>
                  <a:pt x="16060" y="42700"/>
                </a:lnTo>
                <a:lnTo>
                  <a:pt x="16620" y="42670"/>
                </a:lnTo>
                <a:lnTo>
                  <a:pt x="16750" y="43510"/>
                </a:lnTo>
                <a:lnTo>
                  <a:pt x="17110" y="43870"/>
                </a:lnTo>
                <a:lnTo>
                  <a:pt x="17220" y="44580"/>
                </a:lnTo>
                <a:lnTo>
                  <a:pt x="17610" y="45360"/>
                </a:lnTo>
                <a:lnTo>
                  <a:pt x="17290" y="45440"/>
                </a:lnTo>
                <a:lnTo>
                  <a:pt x="17410" y="46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