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Miskolc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Miskolc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63230" y="11980"/>
                </a:moveTo>
                <a:lnTo>
                  <a:pt x="63670" y="11450"/>
                </a:lnTo>
                <a:lnTo>
                  <a:pt x="64380" y="11400"/>
                </a:lnTo>
                <a:lnTo>
                  <a:pt x="65020" y="10840"/>
                </a:lnTo>
                <a:lnTo>
                  <a:pt x="65810" y="10240"/>
                </a:lnTo>
                <a:lnTo>
                  <a:pt x="66420" y="9780"/>
                </a:lnTo>
                <a:lnTo>
                  <a:pt x="67000" y="10190"/>
                </a:lnTo>
                <a:lnTo>
                  <a:pt x="67470" y="10190"/>
                </a:lnTo>
                <a:lnTo>
                  <a:pt x="67980" y="10490"/>
                </a:lnTo>
                <a:lnTo>
                  <a:pt x="68350" y="11050"/>
                </a:lnTo>
                <a:lnTo>
                  <a:pt x="68620" y="11810"/>
                </a:lnTo>
                <a:lnTo>
                  <a:pt x="68620" y="12420"/>
                </a:lnTo>
                <a:lnTo>
                  <a:pt x="68930" y="12980"/>
                </a:lnTo>
                <a:lnTo>
                  <a:pt x="69000" y="13440"/>
                </a:lnTo>
                <a:lnTo>
                  <a:pt x="68560" y="13940"/>
                </a:lnTo>
                <a:lnTo>
                  <a:pt x="67880" y="14150"/>
                </a:lnTo>
                <a:lnTo>
                  <a:pt x="67340" y="14200"/>
                </a:lnTo>
                <a:lnTo>
                  <a:pt x="66620" y="13740"/>
                </a:lnTo>
                <a:lnTo>
                  <a:pt x="65910" y="13230"/>
                </a:lnTo>
                <a:lnTo>
                  <a:pt x="65470" y="12630"/>
                </a:lnTo>
                <a:lnTo>
                  <a:pt x="64660" y="12680"/>
                </a:lnTo>
                <a:lnTo>
                  <a:pt x="63980" y="12830"/>
                </a:lnTo>
                <a:lnTo>
                  <a:pt x="63480" y="13150"/>
                </a:lnTo>
                <a:lnTo>
                  <a:pt x="63530" y="12690"/>
                </a:lnTo>
                <a:lnTo>
                  <a:pt x="63460" y="12220"/>
                </a:lnTo>
                <a:lnTo>
                  <a:pt x="63230" y="1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