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Komárom-Esztergom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Hungary • State Map | Fully Editable Vector Shape</a:t>
            </a:r>
          </a:p>
        </p:txBody>
      </p:sp>
      <p:sp>
        <p:nvSpPr>
          <p:cNvPr id="101" name="Komárom-Esztergom"/>
          <p:cNvSpPr/>
          <p:nvPr/>
        </p:nvSpPr>
        <p:spPr>
          <a:xfrm>
            <a:off x="2072487" y="1328440"/>
            <a:ext cx="8046720" cy="4932639"/>
          </a:xfrm>
          <a:custGeom>
            <a:avLst/>
            <a:gdLst/>
            <a:ahLst/>
            <a:cxnLst/>
            <a:rect l="0" t="0" r="100000" b="61300"/>
            <a:pathLst>
              <a:path w="100000" h="61300">
                <a:moveTo>
                  <a:pt x="28510" y="25110"/>
                </a:moveTo>
                <a:lnTo>
                  <a:pt x="28510" y="24710"/>
                </a:lnTo>
                <a:lnTo>
                  <a:pt x="28720" y="24140"/>
                </a:lnTo>
                <a:lnTo>
                  <a:pt x="28570" y="23590"/>
                </a:lnTo>
                <a:lnTo>
                  <a:pt x="28690" y="23460"/>
                </a:lnTo>
                <a:lnTo>
                  <a:pt x="28990" y="23570"/>
                </a:lnTo>
                <a:lnTo>
                  <a:pt x="29140" y="23230"/>
                </a:lnTo>
                <a:lnTo>
                  <a:pt x="28820" y="22780"/>
                </a:lnTo>
                <a:lnTo>
                  <a:pt x="29110" y="21980"/>
                </a:lnTo>
                <a:lnTo>
                  <a:pt x="28720" y="21630"/>
                </a:lnTo>
                <a:lnTo>
                  <a:pt x="28740" y="21020"/>
                </a:lnTo>
                <a:lnTo>
                  <a:pt x="28640" y="20670"/>
                </a:lnTo>
                <a:lnTo>
                  <a:pt x="28690" y="20320"/>
                </a:lnTo>
                <a:lnTo>
                  <a:pt x="28680" y="19880"/>
                </a:lnTo>
                <a:lnTo>
                  <a:pt x="28560" y="19460"/>
                </a:lnTo>
                <a:lnTo>
                  <a:pt x="28530" y="19200"/>
                </a:lnTo>
                <a:lnTo>
                  <a:pt x="31600" y="19000"/>
                </a:lnTo>
                <a:lnTo>
                  <a:pt x="33250" y="19170"/>
                </a:lnTo>
                <a:lnTo>
                  <a:pt x="33750" y="19120"/>
                </a:lnTo>
                <a:lnTo>
                  <a:pt x="34750" y="18710"/>
                </a:lnTo>
                <a:lnTo>
                  <a:pt x="37490" y="18390"/>
                </a:lnTo>
                <a:lnTo>
                  <a:pt x="38090" y="18440"/>
                </a:lnTo>
                <a:lnTo>
                  <a:pt x="38580" y="18650"/>
                </a:lnTo>
                <a:lnTo>
                  <a:pt x="38980" y="18730"/>
                </a:lnTo>
                <a:lnTo>
                  <a:pt x="39370" y="18690"/>
                </a:lnTo>
                <a:lnTo>
                  <a:pt x="39700" y="18490"/>
                </a:lnTo>
                <a:lnTo>
                  <a:pt x="40140" y="17980"/>
                </a:lnTo>
                <a:lnTo>
                  <a:pt x="40380" y="17800"/>
                </a:lnTo>
                <a:lnTo>
                  <a:pt x="40680" y="17720"/>
                </a:lnTo>
                <a:lnTo>
                  <a:pt x="41010" y="17610"/>
                </a:lnTo>
                <a:lnTo>
                  <a:pt x="41040" y="17610"/>
                </a:lnTo>
                <a:lnTo>
                  <a:pt x="41450" y="17910"/>
                </a:lnTo>
                <a:lnTo>
                  <a:pt x="41930" y="18010"/>
                </a:lnTo>
                <a:lnTo>
                  <a:pt x="42230" y="18480"/>
                </a:lnTo>
                <a:lnTo>
                  <a:pt x="42360" y="18820"/>
                </a:lnTo>
                <a:lnTo>
                  <a:pt x="42440" y="19420"/>
                </a:lnTo>
                <a:lnTo>
                  <a:pt x="42610" y="19600"/>
                </a:lnTo>
                <a:lnTo>
                  <a:pt x="42370" y="19810"/>
                </a:lnTo>
                <a:lnTo>
                  <a:pt x="42070" y="19710"/>
                </a:lnTo>
                <a:lnTo>
                  <a:pt x="41520" y="19900"/>
                </a:lnTo>
                <a:lnTo>
                  <a:pt x="41660" y="20920"/>
                </a:lnTo>
                <a:lnTo>
                  <a:pt x="40960" y="20840"/>
                </a:lnTo>
                <a:lnTo>
                  <a:pt x="40260" y="20940"/>
                </a:lnTo>
                <a:lnTo>
                  <a:pt x="40390" y="21190"/>
                </a:lnTo>
                <a:lnTo>
                  <a:pt x="40470" y="21480"/>
                </a:lnTo>
                <a:lnTo>
                  <a:pt x="40110" y="21750"/>
                </a:lnTo>
                <a:lnTo>
                  <a:pt x="39820" y="22130"/>
                </a:lnTo>
                <a:lnTo>
                  <a:pt x="39610" y="22660"/>
                </a:lnTo>
                <a:lnTo>
                  <a:pt x="39270" y="22990"/>
                </a:lnTo>
                <a:lnTo>
                  <a:pt x="37000" y="23120"/>
                </a:lnTo>
                <a:lnTo>
                  <a:pt x="37110" y="22720"/>
                </a:lnTo>
                <a:lnTo>
                  <a:pt x="36660" y="22050"/>
                </a:lnTo>
                <a:lnTo>
                  <a:pt x="35980" y="21900"/>
                </a:lnTo>
                <a:lnTo>
                  <a:pt x="35450" y="21820"/>
                </a:lnTo>
                <a:lnTo>
                  <a:pt x="35080" y="22210"/>
                </a:lnTo>
                <a:lnTo>
                  <a:pt x="35240" y="22720"/>
                </a:lnTo>
                <a:lnTo>
                  <a:pt x="35110" y="23110"/>
                </a:lnTo>
                <a:lnTo>
                  <a:pt x="35580" y="23690"/>
                </a:lnTo>
                <a:lnTo>
                  <a:pt x="36280" y="24110"/>
                </a:lnTo>
                <a:lnTo>
                  <a:pt x="36070" y="24330"/>
                </a:lnTo>
                <a:lnTo>
                  <a:pt x="35810" y="24440"/>
                </a:lnTo>
                <a:lnTo>
                  <a:pt x="35430" y="24830"/>
                </a:lnTo>
                <a:lnTo>
                  <a:pt x="34760" y="25170"/>
                </a:lnTo>
                <a:lnTo>
                  <a:pt x="34560" y="25460"/>
                </a:lnTo>
                <a:lnTo>
                  <a:pt x="34730" y="25640"/>
                </a:lnTo>
                <a:lnTo>
                  <a:pt x="34860" y="25880"/>
                </a:lnTo>
                <a:lnTo>
                  <a:pt x="34150" y="26070"/>
                </a:lnTo>
                <a:lnTo>
                  <a:pt x="33910" y="25910"/>
                </a:lnTo>
                <a:lnTo>
                  <a:pt x="33730" y="25620"/>
                </a:lnTo>
                <a:lnTo>
                  <a:pt x="32950" y="24940"/>
                </a:lnTo>
                <a:lnTo>
                  <a:pt x="32670" y="24930"/>
                </a:lnTo>
                <a:lnTo>
                  <a:pt x="32440" y="25300"/>
                </a:lnTo>
                <a:lnTo>
                  <a:pt x="32120" y="25390"/>
                </a:lnTo>
                <a:lnTo>
                  <a:pt x="31810" y="25400"/>
                </a:lnTo>
                <a:lnTo>
                  <a:pt x="31670" y="25870"/>
                </a:lnTo>
                <a:lnTo>
                  <a:pt x="31710" y="26450"/>
                </a:lnTo>
                <a:lnTo>
                  <a:pt x="31560" y="26690"/>
                </a:lnTo>
                <a:lnTo>
                  <a:pt x="31470" y="27010"/>
                </a:lnTo>
                <a:lnTo>
                  <a:pt x="29940" y="27340"/>
                </a:lnTo>
                <a:lnTo>
                  <a:pt x="29640" y="27270"/>
                </a:lnTo>
                <a:lnTo>
                  <a:pt x="29490" y="26910"/>
                </a:lnTo>
                <a:lnTo>
                  <a:pt x="29410" y="26500"/>
                </a:lnTo>
                <a:lnTo>
                  <a:pt x="28980" y="26430"/>
                </a:lnTo>
                <a:lnTo>
                  <a:pt x="28470" y="26220"/>
                </a:lnTo>
                <a:lnTo>
                  <a:pt x="28550" y="25680"/>
                </a:lnTo>
                <a:lnTo>
                  <a:pt x="28510" y="251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