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Kecskemét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Kecskemét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4470" y="35160"/>
                </a:moveTo>
                <a:lnTo>
                  <a:pt x="54440" y="35690"/>
                </a:lnTo>
                <a:lnTo>
                  <a:pt x="54020" y="36000"/>
                </a:lnTo>
                <a:lnTo>
                  <a:pt x="53550" y="36000"/>
                </a:lnTo>
                <a:lnTo>
                  <a:pt x="53150" y="36610"/>
                </a:lnTo>
                <a:lnTo>
                  <a:pt x="53150" y="37500"/>
                </a:lnTo>
                <a:lnTo>
                  <a:pt x="52730" y="38300"/>
                </a:lnTo>
                <a:lnTo>
                  <a:pt x="52210" y="37880"/>
                </a:lnTo>
                <a:lnTo>
                  <a:pt x="51890" y="36770"/>
                </a:lnTo>
                <a:lnTo>
                  <a:pt x="51440" y="35960"/>
                </a:lnTo>
                <a:lnTo>
                  <a:pt x="51180" y="35230"/>
                </a:lnTo>
                <a:lnTo>
                  <a:pt x="50940" y="34610"/>
                </a:lnTo>
                <a:lnTo>
                  <a:pt x="51020" y="34150"/>
                </a:lnTo>
                <a:lnTo>
                  <a:pt x="51210" y="33800"/>
                </a:lnTo>
                <a:lnTo>
                  <a:pt x="51890" y="34150"/>
                </a:lnTo>
                <a:lnTo>
                  <a:pt x="52160" y="33850"/>
                </a:lnTo>
                <a:lnTo>
                  <a:pt x="52770" y="34470"/>
                </a:lnTo>
                <a:lnTo>
                  <a:pt x="53800" y="35110"/>
                </a:lnTo>
                <a:lnTo>
                  <a:pt x="54230" y="35090"/>
                </a:lnTo>
                <a:lnTo>
                  <a:pt x="54470" y="3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