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Kaposvár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Hungary • State Map | Fully Editable Vector Shape</a:t>
            </a:r>
          </a:p>
        </p:txBody>
      </p:sp>
      <p:sp>
        <p:nvSpPr>
          <p:cNvPr id="101" name="Kaposvár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27090" y="45050"/>
                </a:moveTo>
                <a:lnTo>
                  <a:pt x="27970" y="44940"/>
                </a:lnTo>
                <a:lnTo>
                  <a:pt x="27970" y="45050"/>
                </a:lnTo>
                <a:lnTo>
                  <a:pt x="28370" y="46160"/>
                </a:lnTo>
                <a:lnTo>
                  <a:pt x="28490" y="47200"/>
                </a:lnTo>
                <a:lnTo>
                  <a:pt x="28050" y="47550"/>
                </a:lnTo>
                <a:lnTo>
                  <a:pt x="27770" y="48190"/>
                </a:lnTo>
                <a:lnTo>
                  <a:pt x="27600" y="48660"/>
                </a:lnTo>
                <a:lnTo>
                  <a:pt x="27160" y="48370"/>
                </a:lnTo>
                <a:lnTo>
                  <a:pt x="26640" y="48770"/>
                </a:lnTo>
                <a:lnTo>
                  <a:pt x="26520" y="47610"/>
                </a:lnTo>
                <a:lnTo>
                  <a:pt x="26160" y="46570"/>
                </a:lnTo>
                <a:lnTo>
                  <a:pt x="26480" y="46160"/>
                </a:lnTo>
                <a:lnTo>
                  <a:pt x="26560" y="45640"/>
                </a:lnTo>
                <a:lnTo>
                  <a:pt x="26570" y="45110"/>
                </a:lnTo>
                <a:lnTo>
                  <a:pt x="26730" y="44760"/>
                </a:lnTo>
                <a:lnTo>
                  <a:pt x="27090" y="45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