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Jász-Nagykun-Szolnok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Jász-Nagykun-Szolnok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70220" y="29440"/>
                </a:moveTo>
                <a:lnTo>
                  <a:pt x="69960" y="29570"/>
                </a:lnTo>
                <a:lnTo>
                  <a:pt x="69760" y="29840"/>
                </a:lnTo>
                <a:lnTo>
                  <a:pt x="69660" y="30110"/>
                </a:lnTo>
                <a:lnTo>
                  <a:pt x="69510" y="30310"/>
                </a:lnTo>
                <a:lnTo>
                  <a:pt x="69190" y="30440"/>
                </a:lnTo>
                <a:lnTo>
                  <a:pt x="69080" y="30700"/>
                </a:lnTo>
                <a:lnTo>
                  <a:pt x="68930" y="30950"/>
                </a:lnTo>
                <a:lnTo>
                  <a:pt x="68740" y="31010"/>
                </a:lnTo>
                <a:lnTo>
                  <a:pt x="68620" y="31270"/>
                </a:lnTo>
                <a:lnTo>
                  <a:pt x="68430" y="31380"/>
                </a:lnTo>
                <a:lnTo>
                  <a:pt x="68160" y="31300"/>
                </a:lnTo>
                <a:lnTo>
                  <a:pt x="67900" y="31400"/>
                </a:lnTo>
                <a:lnTo>
                  <a:pt x="67090" y="32400"/>
                </a:lnTo>
                <a:lnTo>
                  <a:pt x="66870" y="32560"/>
                </a:lnTo>
                <a:lnTo>
                  <a:pt x="66730" y="32810"/>
                </a:lnTo>
                <a:lnTo>
                  <a:pt x="66780" y="32930"/>
                </a:lnTo>
                <a:lnTo>
                  <a:pt x="66790" y="33190"/>
                </a:lnTo>
                <a:lnTo>
                  <a:pt x="66280" y="33810"/>
                </a:lnTo>
                <a:lnTo>
                  <a:pt x="66290" y="34110"/>
                </a:lnTo>
                <a:lnTo>
                  <a:pt x="66420" y="34360"/>
                </a:lnTo>
                <a:lnTo>
                  <a:pt x="66490" y="35000"/>
                </a:lnTo>
                <a:lnTo>
                  <a:pt x="66350" y="35590"/>
                </a:lnTo>
                <a:lnTo>
                  <a:pt x="66140" y="35730"/>
                </a:lnTo>
                <a:lnTo>
                  <a:pt x="65920" y="35770"/>
                </a:lnTo>
                <a:lnTo>
                  <a:pt x="65670" y="35950"/>
                </a:lnTo>
                <a:lnTo>
                  <a:pt x="65400" y="36010"/>
                </a:lnTo>
                <a:lnTo>
                  <a:pt x="65240" y="35780"/>
                </a:lnTo>
                <a:lnTo>
                  <a:pt x="65030" y="35640"/>
                </a:lnTo>
                <a:lnTo>
                  <a:pt x="64720" y="35910"/>
                </a:lnTo>
                <a:lnTo>
                  <a:pt x="64330" y="35800"/>
                </a:lnTo>
                <a:lnTo>
                  <a:pt x="63950" y="36340"/>
                </a:lnTo>
                <a:lnTo>
                  <a:pt x="63500" y="36220"/>
                </a:lnTo>
                <a:lnTo>
                  <a:pt x="63030" y="36270"/>
                </a:lnTo>
                <a:lnTo>
                  <a:pt x="62500" y="36730"/>
                </a:lnTo>
                <a:lnTo>
                  <a:pt x="62360" y="37300"/>
                </a:lnTo>
                <a:lnTo>
                  <a:pt x="62560" y="37950"/>
                </a:lnTo>
                <a:lnTo>
                  <a:pt x="62120" y="38220"/>
                </a:lnTo>
                <a:lnTo>
                  <a:pt x="61640" y="38360"/>
                </a:lnTo>
                <a:lnTo>
                  <a:pt x="61210" y="38710"/>
                </a:lnTo>
                <a:lnTo>
                  <a:pt x="60720" y="38570"/>
                </a:lnTo>
                <a:lnTo>
                  <a:pt x="60240" y="38120"/>
                </a:lnTo>
                <a:lnTo>
                  <a:pt x="58700" y="38630"/>
                </a:lnTo>
                <a:lnTo>
                  <a:pt x="57710" y="38000"/>
                </a:lnTo>
                <a:lnTo>
                  <a:pt x="57360" y="37880"/>
                </a:lnTo>
                <a:lnTo>
                  <a:pt x="57100" y="37940"/>
                </a:lnTo>
                <a:lnTo>
                  <a:pt x="56920" y="37790"/>
                </a:lnTo>
                <a:lnTo>
                  <a:pt x="56860" y="37520"/>
                </a:lnTo>
                <a:lnTo>
                  <a:pt x="57050" y="37020"/>
                </a:lnTo>
                <a:lnTo>
                  <a:pt x="56970" y="36980"/>
                </a:lnTo>
                <a:lnTo>
                  <a:pt x="57260" y="36550"/>
                </a:lnTo>
                <a:lnTo>
                  <a:pt x="57720" y="36370"/>
                </a:lnTo>
                <a:lnTo>
                  <a:pt x="58120" y="36400"/>
                </a:lnTo>
                <a:lnTo>
                  <a:pt x="58320" y="36030"/>
                </a:lnTo>
                <a:lnTo>
                  <a:pt x="58050" y="35860"/>
                </a:lnTo>
                <a:lnTo>
                  <a:pt x="58050" y="35550"/>
                </a:lnTo>
                <a:lnTo>
                  <a:pt x="58350" y="35580"/>
                </a:lnTo>
                <a:lnTo>
                  <a:pt x="58590" y="35790"/>
                </a:lnTo>
                <a:lnTo>
                  <a:pt x="58720" y="35810"/>
                </a:lnTo>
                <a:lnTo>
                  <a:pt x="58960" y="35450"/>
                </a:lnTo>
                <a:lnTo>
                  <a:pt x="58960" y="35330"/>
                </a:lnTo>
                <a:lnTo>
                  <a:pt x="58800" y="35260"/>
                </a:lnTo>
                <a:lnTo>
                  <a:pt x="58590" y="35220"/>
                </a:lnTo>
                <a:lnTo>
                  <a:pt x="58390" y="35160"/>
                </a:lnTo>
                <a:lnTo>
                  <a:pt x="58310" y="35000"/>
                </a:lnTo>
                <a:lnTo>
                  <a:pt x="58390" y="34840"/>
                </a:lnTo>
                <a:lnTo>
                  <a:pt x="58850" y="34500"/>
                </a:lnTo>
                <a:lnTo>
                  <a:pt x="59600" y="33940"/>
                </a:lnTo>
                <a:lnTo>
                  <a:pt x="58750" y="33610"/>
                </a:lnTo>
                <a:lnTo>
                  <a:pt x="58010" y="32950"/>
                </a:lnTo>
                <a:lnTo>
                  <a:pt x="57580" y="32050"/>
                </a:lnTo>
                <a:lnTo>
                  <a:pt x="57650" y="31100"/>
                </a:lnTo>
                <a:lnTo>
                  <a:pt x="58430" y="31260"/>
                </a:lnTo>
                <a:lnTo>
                  <a:pt x="59100" y="31760"/>
                </a:lnTo>
                <a:lnTo>
                  <a:pt x="59280" y="31820"/>
                </a:lnTo>
                <a:lnTo>
                  <a:pt x="59480" y="31940"/>
                </a:lnTo>
                <a:lnTo>
                  <a:pt x="59850" y="32150"/>
                </a:lnTo>
                <a:lnTo>
                  <a:pt x="60530" y="32050"/>
                </a:lnTo>
                <a:lnTo>
                  <a:pt x="60940" y="31750"/>
                </a:lnTo>
                <a:lnTo>
                  <a:pt x="60970" y="31110"/>
                </a:lnTo>
                <a:lnTo>
                  <a:pt x="60490" y="30910"/>
                </a:lnTo>
                <a:lnTo>
                  <a:pt x="60220" y="30340"/>
                </a:lnTo>
                <a:lnTo>
                  <a:pt x="60640" y="30030"/>
                </a:lnTo>
                <a:lnTo>
                  <a:pt x="60740" y="29780"/>
                </a:lnTo>
                <a:lnTo>
                  <a:pt x="60390" y="29110"/>
                </a:lnTo>
                <a:lnTo>
                  <a:pt x="59480" y="28360"/>
                </a:lnTo>
                <a:lnTo>
                  <a:pt x="58660" y="27360"/>
                </a:lnTo>
                <a:lnTo>
                  <a:pt x="57710" y="28460"/>
                </a:lnTo>
                <a:lnTo>
                  <a:pt x="57190" y="29180"/>
                </a:lnTo>
                <a:lnTo>
                  <a:pt x="56960" y="28820"/>
                </a:lnTo>
                <a:lnTo>
                  <a:pt x="56920" y="28540"/>
                </a:lnTo>
                <a:lnTo>
                  <a:pt x="56980" y="28240"/>
                </a:lnTo>
                <a:lnTo>
                  <a:pt x="56980" y="27880"/>
                </a:lnTo>
                <a:lnTo>
                  <a:pt x="56870" y="27610"/>
                </a:lnTo>
                <a:lnTo>
                  <a:pt x="54460" y="25210"/>
                </a:lnTo>
                <a:lnTo>
                  <a:pt x="54210" y="24860"/>
                </a:lnTo>
                <a:lnTo>
                  <a:pt x="53650" y="24370"/>
                </a:lnTo>
                <a:lnTo>
                  <a:pt x="53650" y="24050"/>
                </a:lnTo>
                <a:lnTo>
                  <a:pt x="53580" y="23680"/>
                </a:lnTo>
                <a:lnTo>
                  <a:pt x="53080" y="23730"/>
                </a:lnTo>
                <a:lnTo>
                  <a:pt x="52650" y="23450"/>
                </a:lnTo>
                <a:lnTo>
                  <a:pt x="52400" y="22900"/>
                </a:lnTo>
                <a:lnTo>
                  <a:pt x="52530" y="22310"/>
                </a:lnTo>
                <a:lnTo>
                  <a:pt x="53260" y="21980"/>
                </a:lnTo>
                <a:lnTo>
                  <a:pt x="53990" y="21900"/>
                </a:lnTo>
                <a:lnTo>
                  <a:pt x="54290" y="22140"/>
                </a:lnTo>
                <a:lnTo>
                  <a:pt x="54450" y="22180"/>
                </a:lnTo>
                <a:lnTo>
                  <a:pt x="55190" y="21170"/>
                </a:lnTo>
                <a:lnTo>
                  <a:pt x="55410" y="20950"/>
                </a:lnTo>
                <a:lnTo>
                  <a:pt x="55720" y="21040"/>
                </a:lnTo>
                <a:lnTo>
                  <a:pt x="56360" y="20830"/>
                </a:lnTo>
                <a:lnTo>
                  <a:pt x="56890" y="21010"/>
                </a:lnTo>
                <a:lnTo>
                  <a:pt x="56990" y="21820"/>
                </a:lnTo>
                <a:lnTo>
                  <a:pt x="57210" y="22570"/>
                </a:lnTo>
                <a:lnTo>
                  <a:pt x="57920" y="23060"/>
                </a:lnTo>
                <a:lnTo>
                  <a:pt x="58590" y="22880"/>
                </a:lnTo>
                <a:lnTo>
                  <a:pt x="58380" y="22730"/>
                </a:lnTo>
                <a:lnTo>
                  <a:pt x="58250" y="22450"/>
                </a:lnTo>
                <a:lnTo>
                  <a:pt x="59520" y="22100"/>
                </a:lnTo>
                <a:lnTo>
                  <a:pt x="59700" y="22240"/>
                </a:lnTo>
                <a:lnTo>
                  <a:pt x="59840" y="22760"/>
                </a:lnTo>
                <a:lnTo>
                  <a:pt x="60100" y="23100"/>
                </a:lnTo>
                <a:lnTo>
                  <a:pt x="60610" y="23380"/>
                </a:lnTo>
                <a:lnTo>
                  <a:pt x="60840" y="24010"/>
                </a:lnTo>
                <a:lnTo>
                  <a:pt x="60750" y="24450"/>
                </a:lnTo>
                <a:lnTo>
                  <a:pt x="60900" y="24800"/>
                </a:lnTo>
                <a:lnTo>
                  <a:pt x="61140" y="25100"/>
                </a:lnTo>
                <a:lnTo>
                  <a:pt x="61910" y="25610"/>
                </a:lnTo>
                <a:lnTo>
                  <a:pt x="62200" y="25700"/>
                </a:lnTo>
                <a:lnTo>
                  <a:pt x="62530" y="25600"/>
                </a:lnTo>
                <a:lnTo>
                  <a:pt x="62660" y="25490"/>
                </a:lnTo>
                <a:lnTo>
                  <a:pt x="62830" y="25270"/>
                </a:lnTo>
                <a:lnTo>
                  <a:pt x="62900" y="25190"/>
                </a:lnTo>
                <a:lnTo>
                  <a:pt x="63380" y="25030"/>
                </a:lnTo>
                <a:lnTo>
                  <a:pt x="63570" y="24860"/>
                </a:lnTo>
                <a:lnTo>
                  <a:pt x="63640" y="24440"/>
                </a:lnTo>
                <a:lnTo>
                  <a:pt x="63760" y="24280"/>
                </a:lnTo>
                <a:lnTo>
                  <a:pt x="66130" y="22670"/>
                </a:lnTo>
                <a:lnTo>
                  <a:pt x="66210" y="22320"/>
                </a:lnTo>
                <a:lnTo>
                  <a:pt x="66210" y="22200"/>
                </a:lnTo>
                <a:lnTo>
                  <a:pt x="66330" y="22170"/>
                </a:lnTo>
                <a:lnTo>
                  <a:pt x="66400" y="22120"/>
                </a:lnTo>
                <a:lnTo>
                  <a:pt x="66440" y="22040"/>
                </a:lnTo>
                <a:lnTo>
                  <a:pt x="66480" y="21910"/>
                </a:lnTo>
                <a:lnTo>
                  <a:pt x="66400" y="21680"/>
                </a:lnTo>
                <a:lnTo>
                  <a:pt x="66540" y="21550"/>
                </a:lnTo>
                <a:lnTo>
                  <a:pt x="66940" y="21380"/>
                </a:lnTo>
                <a:lnTo>
                  <a:pt x="67120" y="21130"/>
                </a:lnTo>
                <a:lnTo>
                  <a:pt x="67180" y="20940"/>
                </a:lnTo>
                <a:lnTo>
                  <a:pt x="67260" y="20790"/>
                </a:lnTo>
                <a:lnTo>
                  <a:pt x="67500" y="20690"/>
                </a:lnTo>
                <a:lnTo>
                  <a:pt x="67870" y="20650"/>
                </a:lnTo>
                <a:lnTo>
                  <a:pt x="68180" y="21660"/>
                </a:lnTo>
                <a:lnTo>
                  <a:pt x="68700" y="22200"/>
                </a:lnTo>
                <a:lnTo>
                  <a:pt x="69130" y="22400"/>
                </a:lnTo>
                <a:lnTo>
                  <a:pt x="69560" y="22450"/>
                </a:lnTo>
                <a:lnTo>
                  <a:pt x="69980" y="22850"/>
                </a:lnTo>
                <a:lnTo>
                  <a:pt x="70160" y="23650"/>
                </a:lnTo>
                <a:lnTo>
                  <a:pt x="70320" y="25330"/>
                </a:lnTo>
                <a:lnTo>
                  <a:pt x="70540" y="26260"/>
                </a:lnTo>
                <a:lnTo>
                  <a:pt x="70670" y="27200"/>
                </a:lnTo>
                <a:lnTo>
                  <a:pt x="70600" y="28450"/>
                </a:lnTo>
                <a:lnTo>
                  <a:pt x="70220" y="29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