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Hódmezôvásárhely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Hódmezôvásárhely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64740" y="44880"/>
                </a:moveTo>
                <a:lnTo>
                  <a:pt x="64730" y="45690"/>
                </a:lnTo>
                <a:lnTo>
                  <a:pt x="65160" y="45580"/>
                </a:lnTo>
                <a:lnTo>
                  <a:pt x="64920" y="46110"/>
                </a:lnTo>
                <a:lnTo>
                  <a:pt x="64690" y="46670"/>
                </a:lnTo>
                <a:lnTo>
                  <a:pt x="64220" y="47240"/>
                </a:lnTo>
                <a:lnTo>
                  <a:pt x="63850" y="48310"/>
                </a:lnTo>
                <a:lnTo>
                  <a:pt x="63220" y="48800"/>
                </a:lnTo>
                <a:lnTo>
                  <a:pt x="62430" y="48730"/>
                </a:lnTo>
                <a:lnTo>
                  <a:pt x="61850" y="48420"/>
                </a:lnTo>
                <a:lnTo>
                  <a:pt x="61270" y="48420"/>
                </a:lnTo>
                <a:lnTo>
                  <a:pt x="60500" y="48550"/>
                </a:lnTo>
                <a:lnTo>
                  <a:pt x="60210" y="48480"/>
                </a:lnTo>
                <a:lnTo>
                  <a:pt x="59860" y="48230"/>
                </a:lnTo>
                <a:lnTo>
                  <a:pt x="59970" y="47950"/>
                </a:lnTo>
                <a:lnTo>
                  <a:pt x="59910" y="47700"/>
                </a:lnTo>
                <a:lnTo>
                  <a:pt x="59800" y="47430"/>
                </a:lnTo>
                <a:lnTo>
                  <a:pt x="59720" y="47140"/>
                </a:lnTo>
                <a:lnTo>
                  <a:pt x="59780" y="46820"/>
                </a:lnTo>
                <a:lnTo>
                  <a:pt x="59620" y="46680"/>
                </a:lnTo>
                <a:lnTo>
                  <a:pt x="59550" y="46470"/>
                </a:lnTo>
                <a:lnTo>
                  <a:pt x="59510" y="46030"/>
                </a:lnTo>
                <a:lnTo>
                  <a:pt x="59420" y="45620"/>
                </a:lnTo>
                <a:lnTo>
                  <a:pt x="59410" y="45160"/>
                </a:lnTo>
                <a:lnTo>
                  <a:pt x="59550" y="44500"/>
                </a:lnTo>
                <a:lnTo>
                  <a:pt x="59850" y="44720"/>
                </a:lnTo>
                <a:lnTo>
                  <a:pt x="60080" y="45530"/>
                </a:lnTo>
                <a:lnTo>
                  <a:pt x="60400" y="45070"/>
                </a:lnTo>
                <a:lnTo>
                  <a:pt x="60660" y="43920"/>
                </a:lnTo>
                <a:lnTo>
                  <a:pt x="60870" y="43460"/>
                </a:lnTo>
                <a:lnTo>
                  <a:pt x="61350" y="43500"/>
                </a:lnTo>
                <a:lnTo>
                  <a:pt x="61930" y="43690"/>
                </a:lnTo>
                <a:lnTo>
                  <a:pt x="63080" y="43230"/>
                </a:lnTo>
                <a:lnTo>
                  <a:pt x="63560" y="43540"/>
                </a:lnTo>
                <a:lnTo>
                  <a:pt x="64000" y="44080"/>
                </a:lnTo>
                <a:lnTo>
                  <a:pt x="64480" y="44570"/>
                </a:lnTo>
                <a:lnTo>
                  <a:pt x="64740" y="44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