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Heves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Heve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2900" y="16640"/>
                </a:moveTo>
                <a:lnTo>
                  <a:pt x="63010" y="16810"/>
                </a:lnTo>
                <a:lnTo>
                  <a:pt x="63120" y="16890"/>
                </a:lnTo>
                <a:lnTo>
                  <a:pt x="63970" y="18410"/>
                </a:lnTo>
                <a:lnTo>
                  <a:pt x="64590" y="19140"/>
                </a:lnTo>
                <a:lnTo>
                  <a:pt x="64770" y="19760"/>
                </a:lnTo>
                <a:lnTo>
                  <a:pt x="65050" y="20220"/>
                </a:lnTo>
                <a:lnTo>
                  <a:pt x="66520" y="20520"/>
                </a:lnTo>
                <a:lnTo>
                  <a:pt x="66830" y="20720"/>
                </a:lnTo>
                <a:lnTo>
                  <a:pt x="67260" y="20790"/>
                </a:lnTo>
                <a:lnTo>
                  <a:pt x="67180" y="20940"/>
                </a:lnTo>
                <a:lnTo>
                  <a:pt x="67120" y="21130"/>
                </a:lnTo>
                <a:lnTo>
                  <a:pt x="66940" y="21380"/>
                </a:lnTo>
                <a:lnTo>
                  <a:pt x="66540" y="21550"/>
                </a:lnTo>
                <a:lnTo>
                  <a:pt x="66400" y="21680"/>
                </a:lnTo>
                <a:lnTo>
                  <a:pt x="66480" y="21910"/>
                </a:lnTo>
                <a:lnTo>
                  <a:pt x="66440" y="22040"/>
                </a:lnTo>
                <a:lnTo>
                  <a:pt x="66400" y="22120"/>
                </a:lnTo>
                <a:lnTo>
                  <a:pt x="66330" y="22170"/>
                </a:lnTo>
                <a:lnTo>
                  <a:pt x="66210" y="22200"/>
                </a:lnTo>
                <a:lnTo>
                  <a:pt x="66210" y="22320"/>
                </a:lnTo>
                <a:lnTo>
                  <a:pt x="66130" y="22670"/>
                </a:lnTo>
                <a:lnTo>
                  <a:pt x="63760" y="24280"/>
                </a:lnTo>
                <a:lnTo>
                  <a:pt x="63640" y="24440"/>
                </a:lnTo>
                <a:lnTo>
                  <a:pt x="63570" y="24860"/>
                </a:lnTo>
                <a:lnTo>
                  <a:pt x="63380" y="25030"/>
                </a:lnTo>
                <a:lnTo>
                  <a:pt x="62900" y="25190"/>
                </a:lnTo>
                <a:lnTo>
                  <a:pt x="62830" y="25270"/>
                </a:lnTo>
                <a:lnTo>
                  <a:pt x="62660" y="25490"/>
                </a:lnTo>
                <a:lnTo>
                  <a:pt x="62530" y="25600"/>
                </a:lnTo>
                <a:lnTo>
                  <a:pt x="62200" y="25700"/>
                </a:lnTo>
                <a:lnTo>
                  <a:pt x="61910" y="25610"/>
                </a:lnTo>
                <a:lnTo>
                  <a:pt x="61140" y="25100"/>
                </a:lnTo>
                <a:lnTo>
                  <a:pt x="60900" y="24800"/>
                </a:lnTo>
                <a:lnTo>
                  <a:pt x="60750" y="24450"/>
                </a:lnTo>
                <a:lnTo>
                  <a:pt x="60840" y="24010"/>
                </a:lnTo>
                <a:lnTo>
                  <a:pt x="60610" y="23380"/>
                </a:lnTo>
                <a:lnTo>
                  <a:pt x="60100" y="23100"/>
                </a:lnTo>
                <a:lnTo>
                  <a:pt x="59840" y="22760"/>
                </a:lnTo>
                <a:lnTo>
                  <a:pt x="59700" y="22240"/>
                </a:lnTo>
                <a:lnTo>
                  <a:pt x="59520" y="22100"/>
                </a:lnTo>
                <a:lnTo>
                  <a:pt x="58250" y="22450"/>
                </a:lnTo>
                <a:lnTo>
                  <a:pt x="58380" y="22730"/>
                </a:lnTo>
                <a:lnTo>
                  <a:pt x="58590" y="22880"/>
                </a:lnTo>
                <a:lnTo>
                  <a:pt x="57920" y="23060"/>
                </a:lnTo>
                <a:lnTo>
                  <a:pt x="57210" y="22570"/>
                </a:lnTo>
                <a:lnTo>
                  <a:pt x="56990" y="21820"/>
                </a:lnTo>
                <a:lnTo>
                  <a:pt x="56890" y="21010"/>
                </a:lnTo>
                <a:lnTo>
                  <a:pt x="56360" y="20830"/>
                </a:lnTo>
                <a:lnTo>
                  <a:pt x="55720" y="21040"/>
                </a:lnTo>
                <a:lnTo>
                  <a:pt x="55410" y="20950"/>
                </a:lnTo>
                <a:lnTo>
                  <a:pt x="55190" y="21170"/>
                </a:lnTo>
                <a:lnTo>
                  <a:pt x="54450" y="22180"/>
                </a:lnTo>
                <a:lnTo>
                  <a:pt x="54290" y="22140"/>
                </a:lnTo>
                <a:lnTo>
                  <a:pt x="53990" y="21900"/>
                </a:lnTo>
                <a:lnTo>
                  <a:pt x="53260" y="21980"/>
                </a:lnTo>
                <a:lnTo>
                  <a:pt x="52530" y="22310"/>
                </a:lnTo>
                <a:lnTo>
                  <a:pt x="52340" y="22070"/>
                </a:lnTo>
                <a:lnTo>
                  <a:pt x="52320" y="21730"/>
                </a:lnTo>
                <a:lnTo>
                  <a:pt x="51950" y="21110"/>
                </a:lnTo>
                <a:lnTo>
                  <a:pt x="51700" y="20820"/>
                </a:lnTo>
                <a:lnTo>
                  <a:pt x="51560" y="20450"/>
                </a:lnTo>
                <a:lnTo>
                  <a:pt x="51720" y="20190"/>
                </a:lnTo>
                <a:lnTo>
                  <a:pt x="51800" y="19930"/>
                </a:lnTo>
                <a:lnTo>
                  <a:pt x="51630" y="19890"/>
                </a:lnTo>
                <a:lnTo>
                  <a:pt x="51470" y="19810"/>
                </a:lnTo>
                <a:lnTo>
                  <a:pt x="51270" y="19500"/>
                </a:lnTo>
                <a:lnTo>
                  <a:pt x="52530" y="17990"/>
                </a:lnTo>
                <a:lnTo>
                  <a:pt x="53040" y="17830"/>
                </a:lnTo>
                <a:lnTo>
                  <a:pt x="53710" y="16670"/>
                </a:lnTo>
                <a:lnTo>
                  <a:pt x="54090" y="16400"/>
                </a:lnTo>
                <a:lnTo>
                  <a:pt x="54520" y="16650"/>
                </a:lnTo>
                <a:lnTo>
                  <a:pt x="54860" y="16400"/>
                </a:lnTo>
                <a:lnTo>
                  <a:pt x="55000" y="16050"/>
                </a:lnTo>
                <a:lnTo>
                  <a:pt x="55190" y="15740"/>
                </a:lnTo>
                <a:lnTo>
                  <a:pt x="55420" y="15730"/>
                </a:lnTo>
                <a:lnTo>
                  <a:pt x="55600" y="15920"/>
                </a:lnTo>
                <a:lnTo>
                  <a:pt x="55970" y="15680"/>
                </a:lnTo>
                <a:lnTo>
                  <a:pt x="56310" y="15330"/>
                </a:lnTo>
                <a:lnTo>
                  <a:pt x="56360" y="14870"/>
                </a:lnTo>
                <a:lnTo>
                  <a:pt x="56530" y="14360"/>
                </a:lnTo>
                <a:lnTo>
                  <a:pt x="56860" y="14070"/>
                </a:lnTo>
                <a:lnTo>
                  <a:pt x="57260" y="14020"/>
                </a:lnTo>
                <a:lnTo>
                  <a:pt x="57170" y="13360"/>
                </a:lnTo>
                <a:lnTo>
                  <a:pt x="56880" y="12820"/>
                </a:lnTo>
                <a:lnTo>
                  <a:pt x="56720" y="12740"/>
                </a:lnTo>
                <a:lnTo>
                  <a:pt x="56620" y="12630"/>
                </a:lnTo>
                <a:lnTo>
                  <a:pt x="56690" y="12360"/>
                </a:lnTo>
                <a:lnTo>
                  <a:pt x="56870" y="12240"/>
                </a:lnTo>
                <a:lnTo>
                  <a:pt x="57260" y="12140"/>
                </a:lnTo>
                <a:lnTo>
                  <a:pt x="57550" y="11830"/>
                </a:lnTo>
                <a:lnTo>
                  <a:pt x="57930" y="11650"/>
                </a:lnTo>
                <a:lnTo>
                  <a:pt x="58040" y="11500"/>
                </a:lnTo>
                <a:lnTo>
                  <a:pt x="58180" y="11420"/>
                </a:lnTo>
                <a:lnTo>
                  <a:pt x="58470" y="11290"/>
                </a:lnTo>
                <a:lnTo>
                  <a:pt x="58790" y="11560"/>
                </a:lnTo>
                <a:lnTo>
                  <a:pt x="59050" y="11880"/>
                </a:lnTo>
                <a:lnTo>
                  <a:pt x="59270" y="11850"/>
                </a:lnTo>
                <a:lnTo>
                  <a:pt x="59460" y="11920"/>
                </a:lnTo>
                <a:lnTo>
                  <a:pt x="59630" y="12210"/>
                </a:lnTo>
                <a:lnTo>
                  <a:pt x="59850" y="12390"/>
                </a:lnTo>
                <a:lnTo>
                  <a:pt x="60320" y="12390"/>
                </a:lnTo>
                <a:lnTo>
                  <a:pt x="60710" y="12050"/>
                </a:lnTo>
                <a:lnTo>
                  <a:pt x="61190" y="12010"/>
                </a:lnTo>
                <a:lnTo>
                  <a:pt x="61640" y="12350"/>
                </a:lnTo>
                <a:lnTo>
                  <a:pt x="62500" y="11210"/>
                </a:lnTo>
                <a:lnTo>
                  <a:pt x="63230" y="11980"/>
                </a:lnTo>
                <a:lnTo>
                  <a:pt x="63460" y="12220"/>
                </a:lnTo>
                <a:lnTo>
                  <a:pt x="63530" y="12690"/>
                </a:lnTo>
                <a:lnTo>
                  <a:pt x="63480" y="13150"/>
                </a:lnTo>
                <a:lnTo>
                  <a:pt x="63310" y="13950"/>
                </a:lnTo>
                <a:lnTo>
                  <a:pt x="62710" y="14580"/>
                </a:lnTo>
                <a:lnTo>
                  <a:pt x="62550" y="14870"/>
                </a:lnTo>
                <a:lnTo>
                  <a:pt x="62180" y="14420"/>
                </a:lnTo>
                <a:lnTo>
                  <a:pt x="62180" y="13850"/>
                </a:lnTo>
                <a:lnTo>
                  <a:pt x="62050" y="13470"/>
                </a:lnTo>
                <a:lnTo>
                  <a:pt x="61420" y="13340"/>
                </a:lnTo>
                <a:lnTo>
                  <a:pt x="61200" y="14040"/>
                </a:lnTo>
                <a:lnTo>
                  <a:pt x="60870" y="14230"/>
                </a:lnTo>
                <a:lnTo>
                  <a:pt x="60950" y="14860"/>
                </a:lnTo>
                <a:lnTo>
                  <a:pt x="61120" y="15620"/>
                </a:lnTo>
                <a:lnTo>
                  <a:pt x="60950" y="16440"/>
                </a:lnTo>
                <a:lnTo>
                  <a:pt x="60950" y="17260"/>
                </a:lnTo>
                <a:lnTo>
                  <a:pt x="61250" y="18020"/>
                </a:lnTo>
                <a:lnTo>
                  <a:pt x="61840" y="18020"/>
                </a:lnTo>
                <a:lnTo>
                  <a:pt x="62140" y="17640"/>
                </a:lnTo>
                <a:lnTo>
                  <a:pt x="62140" y="17070"/>
                </a:lnTo>
                <a:lnTo>
                  <a:pt x="62430" y="16760"/>
                </a:lnTo>
                <a:lnTo>
                  <a:pt x="62900" y="1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