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Hajdú-Bihar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Hajdú-Biha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71820" y="15040"/>
                </a:moveTo>
                <a:lnTo>
                  <a:pt x="72790" y="15170"/>
                </a:lnTo>
                <a:lnTo>
                  <a:pt x="73900" y="16060"/>
                </a:lnTo>
                <a:lnTo>
                  <a:pt x="74500" y="15820"/>
                </a:lnTo>
                <a:lnTo>
                  <a:pt x="76670" y="15650"/>
                </a:lnTo>
                <a:lnTo>
                  <a:pt x="77190" y="15340"/>
                </a:lnTo>
                <a:lnTo>
                  <a:pt x="77610" y="15490"/>
                </a:lnTo>
                <a:lnTo>
                  <a:pt x="77750" y="15910"/>
                </a:lnTo>
                <a:lnTo>
                  <a:pt x="77580" y="16980"/>
                </a:lnTo>
                <a:lnTo>
                  <a:pt x="77520" y="18100"/>
                </a:lnTo>
                <a:lnTo>
                  <a:pt x="78780" y="19090"/>
                </a:lnTo>
                <a:lnTo>
                  <a:pt x="79000" y="19400"/>
                </a:lnTo>
                <a:lnTo>
                  <a:pt x="79660" y="19540"/>
                </a:lnTo>
                <a:lnTo>
                  <a:pt x="79920" y="19790"/>
                </a:lnTo>
                <a:lnTo>
                  <a:pt x="80480" y="20000"/>
                </a:lnTo>
                <a:lnTo>
                  <a:pt x="80770" y="20000"/>
                </a:lnTo>
                <a:lnTo>
                  <a:pt x="81040" y="20110"/>
                </a:lnTo>
                <a:lnTo>
                  <a:pt x="81280" y="20410"/>
                </a:lnTo>
                <a:lnTo>
                  <a:pt x="81560" y="20580"/>
                </a:lnTo>
                <a:lnTo>
                  <a:pt x="81810" y="20330"/>
                </a:lnTo>
                <a:lnTo>
                  <a:pt x="81970" y="19910"/>
                </a:lnTo>
                <a:lnTo>
                  <a:pt x="82300" y="19350"/>
                </a:lnTo>
                <a:lnTo>
                  <a:pt x="82750" y="19320"/>
                </a:lnTo>
                <a:lnTo>
                  <a:pt x="83690" y="19850"/>
                </a:lnTo>
                <a:lnTo>
                  <a:pt x="84070" y="20540"/>
                </a:lnTo>
                <a:lnTo>
                  <a:pt x="84000" y="21060"/>
                </a:lnTo>
                <a:lnTo>
                  <a:pt x="84350" y="21410"/>
                </a:lnTo>
                <a:lnTo>
                  <a:pt x="84970" y="20710"/>
                </a:lnTo>
                <a:lnTo>
                  <a:pt x="85200" y="21060"/>
                </a:lnTo>
                <a:lnTo>
                  <a:pt x="85470" y="22210"/>
                </a:lnTo>
                <a:lnTo>
                  <a:pt x="85750" y="22580"/>
                </a:lnTo>
                <a:lnTo>
                  <a:pt x="85760" y="22590"/>
                </a:lnTo>
                <a:lnTo>
                  <a:pt x="85680" y="22640"/>
                </a:lnTo>
                <a:lnTo>
                  <a:pt x="85030" y="22810"/>
                </a:lnTo>
                <a:lnTo>
                  <a:pt x="84200" y="23440"/>
                </a:lnTo>
                <a:lnTo>
                  <a:pt x="83800" y="23870"/>
                </a:lnTo>
                <a:lnTo>
                  <a:pt x="83540" y="24360"/>
                </a:lnTo>
                <a:lnTo>
                  <a:pt x="83580" y="24970"/>
                </a:lnTo>
                <a:lnTo>
                  <a:pt x="83700" y="25660"/>
                </a:lnTo>
                <a:lnTo>
                  <a:pt x="83710" y="26320"/>
                </a:lnTo>
                <a:lnTo>
                  <a:pt x="83450" y="26870"/>
                </a:lnTo>
                <a:lnTo>
                  <a:pt x="82850" y="27050"/>
                </a:lnTo>
                <a:lnTo>
                  <a:pt x="82610" y="27200"/>
                </a:lnTo>
                <a:lnTo>
                  <a:pt x="82360" y="27470"/>
                </a:lnTo>
                <a:lnTo>
                  <a:pt x="81850" y="28230"/>
                </a:lnTo>
                <a:lnTo>
                  <a:pt x="81760" y="28460"/>
                </a:lnTo>
                <a:lnTo>
                  <a:pt x="81610" y="29170"/>
                </a:lnTo>
                <a:lnTo>
                  <a:pt x="81540" y="29350"/>
                </a:lnTo>
                <a:lnTo>
                  <a:pt x="81390" y="29640"/>
                </a:lnTo>
                <a:lnTo>
                  <a:pt x="81330" y="29860"/>
                </a:lnTo>
                <a:lnTo>
                  <a:pt x="81330" y="30090"/>
                </a:lnTo>
                <a:lnTo>
                  <a:pt x="81360" y="30260"/>
                </a:lnTo>
                <a:lnTo>
                  <a:pt x="81360" y="30450"/>
                </a:lnTo>
                <a:lnTo>
                  <a:pt x="81280" y="30690"/>
                </a:lnTo>
                <a:lnTo>
                  <a:pt x="81170" y="30850"/>
                </a:lnTo>
                <a:lnTo>
                  <a:pt x="80870" y="31130"/>
                </a:lnTo>
                <a:lnTo>
                  <a:pt x="80740" y="31320"/>
                </a:lnTo>
                <a:lnTo>
                  <a:pt x="80680" y="31500"/>
                </a:lnTo>
                <a:lnTo>
                  <a:pt x="80620" y="31850"/>
                </a:lnTo>
                <a:lnTo>
                  <a:pt x="80530" y="32020"/>
                </a:lnTo>
                <a:lnTo>
                  <a:pt x="80260" y="32290"/>
                </a:lnTo>
                <a:lnTo>
                  <a:pt x="79600" y="32730"/>
                </a:lnTo>
                <a:lnTo>
                  <a:pt x="79300" y="33010"/>
                </a:lnTo>
                <a:lnTo>
                  <a:pt x="78770" y="33640"/>
                </a:lnTo>
                <a:lnTo>
                  <a:pt x="78790" y="33710"/>
                </a:lnTo>
                <a:lnTo>
                  <a:pt x="78460" y="33790"/>
                </a:lnTo>
                <a:lnTo>
                  <a:pt x="77890" y="34070"/>
                </a:lnTo>
                <a:lnTo>
                  <a:pt x="76970" y="35000"/>
                </a:lnTo>
                <a:lnTo>
                  <a:pt x="76410" y="34990"/>
                </a:lnTo>
                <a:lnTo>
                  <a:pt x="75480" y="35250"/>
                </a:lnTo>
                <a:lnTo>
                  <a:pt x="75030" y="35160"/>
                </a:lnTo>
                <a:lnTo>
                  <a:pt x="74780" y="34910"/>
                </a:lnTo>
                <a:lnTo>
                  <a:pt x="74900" y="34430"/>
                </a:lnTo>
                <a:lnTo>
                  <a:pt x="74650" y="34180"/>
                </a:lnTo>
                <a:lnTo>
                  <a:pt x="74330" y="34090"/>
                </a:lnTo>
                <a:lnTo>
                  <a:pt x="74160" y="33780"/>
                </a:lnTo>
                <a:lnTo>
                  <a:pt x="74190" y="33220"/>
                </a:lnTo>
                <a:lnTo>
                  <a:pt x="74200" y="31800"/>
                </a:lnTo>
                <a:lnTo>
                  <a:pt x="73930" y="31230"/>
                </a:lnTo>
                <a:lnTo>
                  <a:pt x="73050" y="30800"/>
                </a:lnTo>
                <a:lnTo>
                  <a:pt x="72450" y="30730"/>
                </a:lnTo>
                <a:lnTo>
                  <a:pt x="71880" y="30530"/>
                </a:lnTo>
                <a:lnTo>
                  <a:pt x="70220" y="29440"/>
                </a:lnTo>
                <a:lnTo>
                  <a:pt x="70600" y="28450"/>
                </a:lnTo>
                <a:lnTo>
                  <a:pt x="70670" y="27200"/>
                </a:lnTo>
                <a:lnTo>
                  <a:pt x="70540" y="26260"/>
                </a:lnTo>
                <a:lnTo>
                  <a:pt x="70320" y="25330"/>
                </a:lnTo>
                <a:lnTo>
                  <a:pt x="70160" y="23650"/>
                </a:lnTo>
                <a:lnTo>
                  <a:pt x="69980" y="22850"/>
                </a:lnTo>
                <a:lnTo>
                  <a:pt x="69560" y="22450"/>
                </a:lnTo>
                <a:lnTo>
                  <a:pt x="69130" y="22400"/>
                </a:lnTo>
                <a:lnTo>
                  <a:pt x="68700" y="22200"/>
                </a:lnTo>
                <a:lnTo>
                  <a:pt x="68180" y="21660"/>
                </a:lnTo>
                <a:lnTo>
                  <a:pt x="67870" y="20650"/>
                </a:lnTo>
                <a:lnTo>
                  <a:pt x="68850" y="20560"/>
                </a:lnTo>
                <a:lnTo>
                  <a:pt x="69520" y="19870"/>
                </a:lnTo>
                <a:lnTo>
                  <a:pt x="69600" y="19680"/>
                </a:lnTo>
                <a:lnTo>
                  <a:pt x="69690" y="19570"/>
                </a:lnTo>
                <a:lnTo>
                  <a:pt x="70010" y="18940"/>
                </a:lnTo>
                <a:lnTo>
                  <a:pt x="70010" y="18790"/>
                </a:lnTo>
                <a:lnTo>
                  <a:pt x="70750" y="18650"/>
                </a:lnTo>
                <a:lnTo>
                  <a:pt x="70750" y="18530"/>
                </a:lnTo>
                <a:lnTo>
                  <a:pt x="70670" y="17920"/>
                </a:lnTo>
                <a:lnTo>
                  <a:pt x="70950" y="17620"/>
                </a:lnTo>
                <a:lnTo>
                  <a:pt x="71030" y="17470"/>
                </a:lnTo>
                <a:lnTo>
                  <a:pt x="71070" y="17150"/>
                </a:lnTo>
                <a:lnTo>
                  <a:pt x="71070" y="16780"/>
                </a:lnTo>
                <a:lnTo>
                  <a:pt x="71040" y="16590"/>
                </a:lnTo>
                <a:lnTo>
                  <a:pt x="71050" y="16440"/>
                </a:lnTo>
                <a:lnTo>
                  <a:pt x="71170" y="16180"/>
                </a:lnTo>
                <a:lnTo>
                  <a:pt x="71610" y="15660"/>
                </a:lnTo>
                <a:lnTo>
                  <a:pt x="71720" y="15490"/>
                </a:lnTo>
                <a:lnTo>
                  <a:pt x="71790" y="15210"/>
                </a:lnTo>
                <a:lnTo>
                  <a:pt x="71820" y="15040"/>
                </a:lnTo>
                <a:close/>
                <a:moveTo>
                  <a:pt x="77610" y="20810"/>
                </a:moveTo>
                <a:lnTo>
                  <a:pt x="77410" y="20660"/>
                </a:lnTo>
                <a:lnTo>
                  <a:pt x="77580" y="19600"/>
                </a:lnTo>
                <a:lnTo>
                  <a:pt x="77310" y="19800"/>
                </a:lnTo>
                <a:lnTo>
                  <a:pt x="76730" y="20410"/>
                </a:lnTo>
                <a:lnTo>
                  <a:pt x="76170" y="22040"/>
                </a:lnTo>
                <a:lnTo>
                  <a:pt x="75870" y="23190"/>
                </a:lnTo>
                <a:lnTo>
                  <a:pt x="75900" y="24200"/>
                </a:lnTo>
                <a:lnTo>
                  <a:pt x="76820" y="24200"/>
                </a:lnTo>
                <a:lnTo>
                  <a:pt x="77090" y="25150"/>
                </a:lnTo>
                <a:lnTo>
                  <a:pt x="77510" y="25330"/>
                </a:lnTo>
                <a:lnTo>
                  <a:pt x="77850" y="25580"/>
                </a:lnTo>
                <a:lnTo>
                  <a:pt x="78020" y="26390"/>
                </a:lnTo>
                <a:lnTo>
                  <a:pt x="78840" y="26390"/>
                </a:lnTo>
                <a:lnTo>
                  <a:pt x="79580" y="25430"/>
                </a:lnTo>
                <a:lnTo>
                  <a:pt x="80090" y="25330"/>
                </a:lnTo>
                <a:lnTo>
                  <a:pt x="80630" y="25880"/>
                </a:lnTo>
                <a:lnTo>
                  <a:pt x="81550" y="24830"/>
                </a:lnTo>
                <a:lnTo>
                  <a:pt x="81820" y="24080"/>
                </a:lnTo>
                <a:lnTo>
                  <a:pt x="81850" y="22820"/>
                </a:lnTo>
                <a:lnTo>
                  <a:pt x="81410" y="22020"/>
                </a:lnTo>
                <a:lnTo>
                  <a:pt x="80900" y="21360"/>
                </a:lnTo>
                <a:lnTo>
                  <a:pt x="80430" y="21510"/>
                </a:lnTo>
                <a:lnTo>
                  <a:pt x="79990" y="22070"/>
                </a:lnTo>
                <a:lnTo>
                  <a:pt x="79380" y="22420"/>
                </a:lnTo>
                <a:lnTo>
                  <a:pt x="79010" y="21920"/>
                </a:lnTo>
                <a:lnTo>
                  <a:pt x="78700" y="21010"/>
                </a:lnTo>
                <a:lnTo>
                  <a:pt x="78460" y="20100"/>
                </a:lnTo>
                <a:lnTo>
                  <a:pt x="77780" y="20200"/>
                </a:lnTo>
                <a:lnTo>
                  <a:pt x="77610" y="2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