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Gyôr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Gyô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6420" y="19650"/>
                </a:moveTo>
                <a:lnTo>
                  <a:pt x="27030" y="19590"/>
                </a:lnTo>
                <a:lnTo>
                  <a:pt x="27310" y="20260"/>
                </a:lnTo>
                <a:lnTo>
                  <a:pt x="27460" y="20920"/>
                </a:lnTo>
                <a:lnTo>
                  <a:pt x="27360" y="21290"/>
                </a:lnTo>
                <a:lnTo>
                  <a:pt x="26520" y="21810"/>
                </a:lnTo>
                <a:lnTo>
                  <a:pt x="25950" y="22100"/>
                </a:lnTo>
                <a:lnTo>
                  <a:pt x="25090" y="22100"/>
                </a:lnTo>
                <a:lnTo>
                  <a:pt x="24560" y="22490"/>
                </a:lnTo>
                <a:lnTo>
                  <a:pt x="24090" y="22170"/>
                </a:lnTo>
                <a:lnTo>
                  <a:pt x="23890" y="22230"/>
                </a:lnTo>
                <a:lnTo>
                  <a:pt x="23450" y="21540"/>
                </a:lnTo>
                <a:lnTo>
                  <a:pt x="24230" y="20940"/>
                </a:lnTo>
                <a:lnTo>
                  <a:pt x="24490" y="19950"/>
                </a:lnTo>
                <a:lnTo>
                  <a:pt x="25790" y="19500"/>
                </a:lnTo>
                <a:lnTo>
                  <a:pt x="26420" y="1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