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Gyor-Moson-Sopron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Gyor-Moson-Sopro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8530" y="19200"/>
                </a:moveTo>
                <a:lnTo>
                  <a:pt x="28560" y="19460"/>
                </a:lnTo>
                <a:lnTo>
                  <a:pt x="28680" y="19880"/>
                </a:lnTo>
                <a:lnTo>
                  <a:pt x="28690" y="20320"/>
                </a:lnTo>
                <a:lnTo>
                  <a:pt x="28640" y="20670"/>
                </a:lnTo>
                <a:lnTo>
                  <a:pt x="28740" y="21020"/>
                </a:lnTo>
                <a:lnTo>
                  <a:pt x="28720" y="21630"/>
                </a:lnTo>
                <a:lnTo>
                  <a:pt x="29110" y="21980"/>
                </a:lnTo>
                <a:lnTo>
                  <a:pt x="28820" y="22780"/>
                </a:lnTo>
                <a:lnTo>
                  <a:pt x="29140" y="23230"/>
                </a:lnTo>
                <a:lnTo>
                  <a:pt x="28990" y="23570"/>
                </a:lnTo>
                <a:lnTo>
                  <a:pt x="28690" y="23460"/>
                </a:lnTo>
                <a:lnTo>
                  <a:pt x="28570" y="23590"/>
                </a:lnTo>
                <a:lnTo>
                  <a:pt x="28720" y="24140"/>
                </a:lnTo>
                <a:lnTo>
                  <a:pt x="28510" y="24710"/>
                </a:lnTo>
                <a:lnTo>
                  <a:pt x="28510" y="25110"/>
                </a:lnTo>
                <a:lnTo>
                  <a:pt x="28100" y="24660"/>
                </a:lnTo>
                <a:lnTo>
                  <a:pt x="27630" y="24350"/>
                </a:lnTo>
                <a:lnTo>
                  <a:pt x="27620" y="24730"/>
                </a:lnTo>
                <a:lnTo>
                  <a:pt x="27370" y="24620"/>
                </a:lnTo>
                <a:lnTo>
                  <a:pt x="27120" y="24580"/>
                </a:lnTo>
                <a:lnTo>
                  <a:pt x="26890" y="24800"/>
                </a:lnTo>
                <a:lnTo>
                  <a:pt x="26410" y="24570"/>
                </a:lnTo>
                <a:lnTo>
                  <a:pt x="25800" y="24780"/>
                </a:lnTo>
                <a:lnTo>
                  <a:pt x="25230" y="25220"/>
                </a:lnTo>
                <a:lnTo>
                  <a:pt x="24690" y="24980"/>
                </a:lnTo>
                <a:lnTo>
                  <a:pt x="24310" y="25220"/>
                </a:lnTo>
                <a:lnTo>
                  <a:pt x="23620" y="25120"/>
                </a:lnTo>
                <a:lnTo>
                  <a:pt x="23350" y="25530"/>
                </a:lnTo>
                <a:lnTo>
                  <a:pt x="23040" y="25630"/>
                </a:lnTo>
                <a:lnTo>
                  <a:pt x="22750" y="25630"/>
                </a:lnTo>
                <a:lnTo>
                  <a:pt x="22550" y="25810"/>
                </a:lnTo>
                <a:lnTo>
                  <a:pt x="22310" y="25800"/>
                </a:lnTo>
                <a:lnTo>
                  <a:pt x="22090" y="25720"/>
                </a:lnTo>
                <a:lnTo>
                  <a:pt x="21640" y="25390"/>
                </a:lnTo>
                <a:lnTo>
                  <a:pt x="21140" y="25430"/>
                </a:lnTo>
                <a:lnTo>
                  <a:pt x="20640" y="25590"/>
                </a:lnTo>
                <a:lnTo>
                  <a:pt x="20400" y="25540"/>
                </a:lnTo>
                <a:lnTo>
                  <a:pt x="20280" y="25750"/>
                </a:lnTo>
                <a:lnTo>
                  <a:pt x="19910" y="26040"/>
                </a:lnTo>
                <a:lnTo>
                  <a:pt x="19390" y="26230"/>
                </a:lnTo>
                <a:lnTo>
                  <a:pt x="19080" y="25720"/>
                </a:lnTo>
                <a:lnTo>
                  <a:pt x="18730" y="25460"/>
                </a:lnTo>
                <a:lnTo>
                  <a:pt x="17460" y="26140"/>
                </a:lnTo>
                <a:lnTo>
                  <a:pt x="17570" y="25630"/>
                </a:lnTo>
                <a:lnTo>
                  <a:pt x="17710" y="25220"/>
                </a:lnTo>
                <a:lnTo>
                  <a:pt x="17380" y="25130"/>
                </a:lnTo>
                <a:lnTo>
                  <a:pt x="15940" y="25960"/>
                </a:lnTo>
                <a:lnTo>
                  <a:pt x="14850" y="25770"/>
                </a:lnTo>
                <a:lnTo>
                  <a:pt x="14520" y="25500"/>
                </a:lnTo>
                <a:lnTo>
                  <a:pt x="13510" y="26130"/>
                </a:lnTo>
                <a:lnTo>
                  <a:pt x="13130" y="26210"/>
                </a:lnTo>
                <a:lnTo>
                  <a:pt x="12760" y="25840"/>
                </a:lnTo>
                <a:lnTo>
                  <a:pt x="12070" y="25680"/>
                </a:lnTo>
                <a:lnTo>
                  <a:pt x="11880" y="25540"/>
                </a:lnTo>
                <a:lnTo>
                  <a:pt x="11720" y="25330"/>
                </a:lnTo>
                <a:lnTo>
                  <a:pt x="11690" y="25300"/>
                </a:lnTo>
                <a:lnTo>
                  <a:pt x="11870" y="25150"/>
                </a:lnTo>
                <a:lnTo>
                  <a:pt x="11820" y="24350"/>
                </a:lnTo>
                <a:lnTo>
                  <a:pt x="11970" y="24190"/>
                </a:lnTo>
                <a:lnTo>
                  <a:pt x="12360" y="24020"/>
                </a:lnTo>
                <a:lnTo>
                  <a:pt x="12510" y="23770"/>
                </a:lnTo>
                <a:lnTo>
                  <a:pt x="12520" y="23460"/>
                </a:lnTo>
                <a:lnTo>
                  <a:pt x="12420" y="23210"/>
                </a:lnTo>
                <a:lnTo>
                  <a:pt x="12230" y="23020"/>
                </a:lnTo>
                <a:lnTo>
                  <a:pt x="12000" y="22900"/>
                </a:lnTo>
                <a:lnTo>
                  <a:pt x="12080" y="22510"/>
                </a:lnTo>
                <a:lnTo>
                  <a:pt x="11970" y="22110"/>
                </a:lnTo>
                <a:lnTo>
                  <a:pt x="11730" y="21790"/>
                </a:lnTo>
                <a:lnTo>
                  <a:pt x="11440" y="21660"/>
                </a:lnTo>
                <a:lnTo>
                  <a:pt x="11000" y="21740"/>
                </a:lnTo>
                <a:lnTo>
                  <a:pt x="10760" y="21640"/>
                </a:lnTo>
                <a:lnTo>
                  <a:pt x="11200" y="21290"/>
                </a:lnTo>
                <a:lnTo>
                  <a:pt x="11710" y="21280"/>
                </a:lnTo>
                <a:lnTo>
                  <a:pt x="12450" y="21470"/>
                </a:lnTo>
                <a:lnTo>
                  <a:pt x="12550" y="21290"/>
                </a:lnTo>
                <a:lnTo>
                  <a:pt x="12500" y="20820"/>
                </a:lnTo>
                <a:lnTo>
                  <a:pt x="12890" y="20300"/>
                </a:lnTo>
                <a:lnTo>
                  <a:pt x="12920" y="20370"/>
                </a:lnTo>
                <a:lnTo>
                  <a:pt x="13070" y="20520"/>
                </a:lnTo>
                <a:lnTo>
                  <a:pt x="13220" y="20610"/>
                </a:lnTo>
                <a:lnTo>
                  <a:pt x="13970" y="20730"/>
                </a:lnTo>
                <a:lnTo>
                  <a:pt x="14090" y="20700"/>
                </a:lnTo>
                <a:lnTo>
                  <a:pt x="14240" y="20560"/>
                </a:lnTo>
                <a:lnTo>
                  <a:pt x="14500" y="20140"/>
                </a:lnTo>
                <a:lnTo>
                  <a:pt x="14680" y="19990"/>
                </a:lnTo>
                <a:lnTo>
                  <a:pt x="14870" y="20510"/>
                </a:lnTo>
                <a:lnTo>
                  <a:pt x="15380" y="20600"/>
                </a:lnTo>
                <a:lnTo>
                  <a:pt x="16440" y="20330"/>
                </a:lnTo>
                <a:lnTo>
                  <a:pt x="17420" y="20200"/>
                </a:lnTo>
                <a:lnTo>
                  <a:pt x="17700" y="20070"/>
                </a:lnTo>
                <a:lnTo>
                  <a:pt x="17540" y="19980"/>
                </a:lnTo>
                <a:lnTo>
                  <a:pt x="17430" y="19830"/>
                </a:lnTo>
                <a:lnTo>
                  <a:pt x="17360" y="19630"/>
                </a:lnTo>
                <a:lnTo>
                  <a:pt x="17340" y="18970"/>
                </a:lnTo>
                <a:lnTo>
                  <a:pt x="17250" y="18570"/>
                </a:lnTo>
                <a:lnTo>
                  <a:pt x="17230" y="18230"/>
                </a:lnTo>
                <a:lnTo>
                  <a:pt x="17430" y="18000"/>
                </a:lnTo>
                <a:lnTo>
                  <a:pt x="17340" y="17880"/>
                </a:lnTo>
                <a:lnTo>
                  <a:pt x="17220" y="17500"/>
                </a:lnTo>
                <a:lnTo>
                  <a:pt x="17110" y="17420"/>
                </a:lnTo>
                <a:lnTo>
                  <a:pt x="16830" y="17290"/>
                </a:lnTo>
                <a:lnTo>
                  <a:pt x="16750" y="17200"/>
                </a:lnTo>
                <a:lnTo>
                  <a:pt x="16740" y="16990"/>
                </a:lnTo>
                <a:lnTo>
                  <a:pt x="16910" y="16900"/>
                </a:lnTo>
                <a:lnTo>
                  <a:pt x="17370" y="16790"/>
                </a:lnTo>
                <a:lnTo>
                  <a:pt x="17590" y="16620"/>
                </a:lnTo>
                <a:lnTo>
                  <a:pt x="17730" y="16420"/>
                </a:lnTo>
                <a:lnTo>
                  <a:pt x="17800" y="16160"/>
                </a:lnTo>
                <a:lnTo>
                  <a:pt x="17860" y="15800"/>
                </a:lnTo>
                <a:lnTo>
                  <a:pt x="17830" y="15760"/>
                </a:lnTo>
                <a:lnTo>
                  <a:pt x="17760" y="15740"/>
                </a:lnTo>
                <a:lnTo>
                  <a:pt x="17690" y="15700"/>
                </a:lnTo>
                <a:lnTo>
                  <a:pt x="17680" y="15610"/>
                </a:lnTo>
                <a:lnTo>
                  <a:pt x="17720" y="15550"/>
                </a:lnTo>
                <a:lnTo>
                  <a:pt x="17840" y="15470"/>
                </a:lnTo>
                <a:lnTo>
                  <a:pt x="17870" y="15430"/>
                </a:lnTo>
                <a:lnTo>
                  <a:pt x="17900" y="15260"/>
                </a:lnTo>
                <a:lnTo>
                  <a:pt x="17970" y="15140"/>
                </a:lnTo>
                <a:lnTo>
                  <a:pt x="17980" y="15010"/>
                </a:lnTo>
                <a:lnTo>
                  <a:pt x="17830" y="14850"/>
                </a:lnTo>
                <a:lnTo>
                  <a:pt x="18670" y="14140"/>
                </a:lnTo>
                <a:lnTo>
                  <a:pt x="19160" y="13850"/>
                </a:lnTo>
                <a:lnTo>
                  <a:pt x="19650" y="13950"/>
                </a:lnTo>
                <a:lnTo>
                  <a:pt x="20200" y="14110"/>
                </a:lnTo>
                <a:lnTo>
                  <a:pt x="20340" y="14140"/>
                </a:lnTo>
                <a:lnTo>
                  <a:pt x="21210" y="14280"/>
                </a:lnTo>
                <a:lnTo>
                  <a:pt x="21640" y="14630"/>
                </a:lnTo>
                <a:lnTo>
                  <a:pt x="23010" y="16480"/>
                </a:lnTo>
                <a:lnTo>
                  <a:pt x="23140" y="16600"/>
                </a:lnTo>
                <a:lnTo>
                  <a:pt x="23280" y="16660"/>
                </a:lnTo>
                <a:lnTo>
                  <a:pt x="23620" y="16730"/>
                </a:lnTo>
                <a:lnTo>
                  <a:pt x="23740" y="16810"/>
                </a:lnTo>
                <a:lnTo>
                  <a:pt x="24200" y="17490"/>
                </a:lnTo>
                <a:lnTo>
                  <a:pt x="24360" y="17660"/>
                </a:lnTo>
                <a:lnTo>
                  <a:pt x="24500" y="17650"/>
                </a:lnTo>
                <a:lnTo>
                  <a:pt x="24630" y="17590"/>
                </a:lnTo>
                <a:lnTo>
                  <a:pt x="24780" y="17570"/>
                </a:lnTo>
                <a:lnTo>
                  <a:pt x="24980" y="17670"/>
                </a:lnTo>
                <a:lnTo>
                  <a:pt x="25260" y="17870"/>
                </a:lnTo>
                <a:lnTo>
                  <a:pt x="25510" y="18100"/>
                </a:lnTo>
                <a:lnTo>
                  <a:pt x="25620" y="18310"/>
                </a:lnTo>
                <a:lnTo>
                  <a:pt x="25760" y="18470"/>
                </a:lnTo>
                <a:lnTo>
                  <a:pt x="26330" y="18770"/>
                </a:lnTo>
                <a:lnTo>
                  <a:pt x="26630" y="18940"/>
                </a:lnTo>
                <a:lnTo>
                  <a:pt x="27750" y="19250"/>
                </a:lnTo>
                <a:lnTo>
                  <a:pt x="28530" y="19200"/>
                </a:lnTo>
                <a:close/>
                <a:moveTo>
                  <a:pt x="26420" y="19650"/>
                </a:moveTo>
                <a:lnTo>
                  <a:pt x="25790" y="19500"/>
                </a:lnTo>
                <a:lnTo>
                  <a:pt x="24490" y="19950"/>
                </a:lnTo>
                <a:lnTo>
                  <a:pt x="24230" y="20940"/>
                </a:lnTo>
                <a:lnTo>
                  <a:pt x="23450" y="21540"/>
                </a:lnTo>
                <a:lnTo>
                  <a:pt x="23890" y="22230"/>
                </a:lnTo>
                <a:lnTo>
                  <a:pt x="24090" y="22170"/>
                </a:lnTo>
                <a:lnTo>
                  <a:pt x="24560" y="22490"/>
                </a:lnTo>
                <a:lnTo>
                  <a:pt x="25090" y="22100"/>
                </a:lnTo>
                <a:lnTo>
                  <a:pt x="25950" y="22100"/>
                </a:lnTo>
                <a:lnTo>
                  <a:pt x="26520" y="21810"/>
                </a:lnTo>
                <a:lnTo>
                  <a:pt x="27360" y="21290"/>
                </a:lnTo>
                <a:lnTo>
                  <a:pt x="27460" y="20920"/>
                </a:lnTo>
                <a:lnTo>
                  <a:pt x="27310" y="20260"/>
                </a:lnTo>
                <a:lnTo>
                  <a:pt x="27030" y="19590"/>
                </a:lnTo>
                <a:lnTo>
                  <a:pt x="26420" y="1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