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Fejér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Hungary • State Map | Fully Editable Vector Shape</a:t>
            </a:r>
          </a:p>
        </p:txBody>
      </p:sp>
      <p:sp>
        <p:nvSpPr>
          <p:cNvPr id="101" name="Fejér"/>
          <p:cNvSpPr/>
          <p:nvPr/>
        </p:nvSpPr>
        <p:spPr>
          <a:xfrm>
            <a:off x="2072487" y="1328440"/>
            <a:ext cx="8046720" cy="4932639"/>
          </a:xfrm>
          <a:custGeom>
            <a:avLst/>
            <a:gdLst/>
            <a:ahLst/>
            <a:cxnLst/>
            <a:rect l="0" t="0" r="100000" b="61300"/>
            <a:pathLst>
              <a:path w="100000" h="61300">
                <a:moveTo>
                  <a:pt x="43060" y="33440"/>
                </a:moveTo>
                <a:lnTo>
                  <a:pt x="43040" y="33620"/>
                </a:lnTo>
                <a:lnTo>
                  <a:pt x="42980" y="33750"/>
                </a:lnTo>
                <a:lnTo>
                  <a:pt x="42910" y="33860"/>
                </a:lnTo>
                <a:lnTo>
                  <a:pt x="42880" y="33990"/>
                </a:lnTo>
                <a:lnTo>
                  <a:pt x="42890" y="34190"/>
                </a:lnTo>
                <a:lnTo>
                  <a:pt x="42110" y="33780"/>
                </a:lnTo>
                <a:lnTo>
                  <a:pt x="41370" y="34550"/>
                </a:lnTo>
                <a:lnTo>
                  <a:pt x="41190" y="35630"/>
                </a:lnTo>
                <a:lnTo>
                  <a:pt x="41400" y="36280"/>
                </a:lnTo>
                <a:lnTo>
                  <a:pt x="42510" y="37060"/>
                </a:lnTo>
                <a:lnTo>
                  <a:pt x="41890" y="37260"/>
                </a:lnTo>
                <a:lnTo>
                  <a:pt x="41310" y="37660"/>
                </a:lnTo>
                <a:lnTo>
                  <a:pt x="40000" y="39330"/>
                </a:lnTo>
                <a:lnTo>
                  <a:pt x="39430" y="39700"/>
                </a:lnTo>
                <a:lnTo>
                  <a:pt x="39180" y="39790"/>
                </a:lnTo>
                <a:lnTo>
                  <a:pt x="38940" y="39930"/>
                </a:lnTo>
                <a:lnTo>
                  <a:pt x="38540" y="39820"/>
                </a:lnTo>
                <a:lnTo>
                  <a:pt x="37590" y="38320"/>
                </a:lnTo>
                <a:lnTo>
                  <a:pt x="37320" y="38340"/>
                </a:lnTo>
                <a:lnTo>
                  <a:pt x="37050" y="38550"/>
                </a:lnTo>
                <a:lnTo>
                  <a:pt x="36880" y="38850"/>
                </a:lnTo>
                <a:lnTo>
                  <a:pt x="36720" y="39060"/>
                </a:lnTo>
                <a:lnTo>
                  <a:pt x="36550" y="39080"/>
                </a:lnTo>
                <a:lnTo>
                  <a:pt x="35990" y="38980"/>
                </a:lnTo>
                <a:lnTo>
                  <a:pt x="35430" y="38720"/>
                </a:lnTo>
                <a:lnTo>
                  <a:pt x="34500" y="37950"/>
                </a:lnTo>
                <a:lnTo>
                  <a:pt x="34390" y="38000"/>
                </a:lnTo>
                <a:lnTo>
                  <a:pt x="33710" y="38000"/>
                </a:lnTo>
                <a:lnTo>
                  <a:pt x="33010" y="38190"/>
                </a:lnTo>
                <a:lnTo>
                  <a:pt x="32920" y="37640"/>
                </a:lnTo>
                <a:lnTo>
                  <a:pt x="32930" y="36530"/>
                </a:lnTo>
                <a:lnTo>
                  <a:pt x="32990" y="36410"/>
                </a:lnTo>
                <a:lnTo>
                  <a:pt x="33030" y="36280"/>
                </a:lnTo>
                <a:lnTo>
                  <a:pt x="32760" y="35770"/>
                </a:lnTo>
                <a:lnTo>
                  <a:pt x="32460" y="35010"/>
                </a:lnTo>
                <a:lnTo>
                  <a:pt x="32970" y="34220"/>
                </a:lnTo>
                <a:lnTo>
                  <a:pt x="33170" y="33250"/>
                </a:lnTo>
                <a:lnTo>
                  <a:pt x="33030" y="32750"/>
                </a:lnTo>
                <a:lnTo>
                  <a:pt x="33140" y="31450"/>
                </a:lnTo>
                <a:lnTo>
                  <a:pt x="32950" y="30970"/>
                </a:lnTo>
                <a:lnTo>
                  <a:pt x="32570" y="30750"/>
                </a:lnTo>
                <a:lnTo>
                  <a:pt x="32090" y="29640"/>
                </a:lnTo>
                <a:lnTo>
                  <a:pt x="31520" y="29080"/>
                </a:lnTo>
                <a:lnTo>
                  <a:pt x="31360" y="28550"/>
                </a:lnTo>
                <a:lnTo>
                  <a:pt x="31440" y="28010"/>
                </a:lnTo>
                <a:lnTo>
                  <a:pt x="31920" y="27880"/>
                </a:lnTo>
                <a:lnTo>
                  <a:pt x="31470" y="27010"/>
                </a:lnTo>
                <a:lnTo>
                  <a:pt x="31560" y="26690"/>
                </a:lnTo>
                <a:lnTo>
                  <a:pt x="31710" y="26450"/>
                </a:lnTo>
                <a:lnTo>
                  <a:pt x="31670" y="25870"/>
                </a:lnTo>
                <a:lnTo>
                  <a:pt x="31810" y="25400"/>
                </a:lnTo>
                <a:lnTo>
                  <a:pt x="32120" y="25390"/>
                </a:lnTo>
                <a:lnTo>
                  <a:pt x="32440" y="25300"/>
                </a:lnTo>
                <a:lnTo>
                  <a:pt x="32670" y="24930"/>
                </a:lnTo>
                <a:lnTo>
                  <a:pt x="32950" y="24940"/>
                </a:lnTo>
                <a:lnTo>
                  <a:pt x="33730" y="25620"/>
                </a:lnTo>
                <a:lnTo>
                  <a:pt x="33910" y="25910"/>
                </a:lnTo>
                <a:lnTo>
                  <a:pt x="34150" y="26070"/>
                </a:lnTo>
                <a:lnTo>
                  <a:pt x="34860" y="25880"/>
                </a:lnTo>
                <a:lnTo>
                  <a:pt x="34730" y="25640"/>
                </a:lnTo>
                <a:lnTo>
                  <a:pt x="34560" y="25460"/>
                </a:lnTo>
                <a:lnTo>
                  <a:pt x="34760" y="25170"/>
                </a:lnTo>
                <a:lnTo>
                  <a:pt x="35430" y="24830"/>
                </a:lnTo>
                <a:lnTo>
                  <a:pt x="35810" y="24440"/>
                </a:lnTo>
                <a:lnTo>
                  <a:pt x="36070" y="24330"/>
                </a:lnTo>
                <a:lnTo>
                  <a:pt x="36280" y="24110"/>
                </a:lnTo>
                <a:lnTo>
                  <a:pt x="36550" y="23450"/>
                </a:lnTo>
                <a:lnTo>
                  <a:pt x="37000" y="23120"/>
                </a:lnTo>
                <a:lnTo>
                  <a:pt x="39270" y="22990"/>
                </a:lnTo>
                <a:lnTo>
                  <a:pt x="39800" y="24070"/>
                </a:lnTo>
                <a:lnTo>
                  <a:pt x="40480" y="24920"/>
                </a:lnTo>
                <a:lnTo>
                  <a:pt x="40630" y="25430"/>
                </a:lnTo>
                <a:lnTo>
                  <a:pt x="40550" y="25990"/>
                </a:lnTo>
                <a:lnTo>
                  <a:pt x="40900" y="26860"/>
                </a:lnTo>
                <a:lnTo>
                  <a:pt x="41070" y="27060"/>
                </a:lnTo>
                <a:lnTo>
                  <a:pt x="41460" y="27540"/>
                </a:lnTo>
                <a:lnTo>
                  <a:pt x="41560" y="27820"/>
                </a:lnTo>
                <a:lnTo>
                  <a:pt x="41720" y="28040"/>
                </a:lnTo>
                <a:lnTo>
                  <a:pt x="42190" y="28100"/>
                </a:lnTo>
                <a:lnTo>
                  <a:pt x="42400" y="28430"/>
                </a:lnTo>
                <a:lnTo>
                  <a:pt x="42250" y="29410"/>
                </a:lnTo>
                <a:lnTo>
                  <a:pt x="41970" y="29990"/>
                </a:lnTo>
                <a:lnTo>
                  <a:pt x="41900" y="30360"/>
                </a:lnTo>
                <a:lnTo>
                  <a:pt x="41870" y="30760"/>
                </a:lnTo>
                <a:lnTo>
                  <a:pt x="41870" y="31150"/>
                </a:lnTo>
                <a:lnTo>
                  <a:pt x="42000" y="31920"/>
                </a:lnTo>
                <a:lnTo>
                  <a:pt x="42110" y="32310"/>
                </a:lnTo>
                <a:lnTo>
                  <a:pt x="42190" y="32480"/>
                </a:lnTo>
                <a:lnTo>
                  <a:pt x="42400" y="32630"/>
                </a:lnTo>
                <a:lnTo>
                  <a:pt x="43060" y="33440"/>
                </a:lnTo>
                <a:close/>
                <a:moveTo>
                  <a:pt x="36760" y="28660"/>
                </a:moveTo>
                <a:lnTo>
                  <a:pt x="36500" y="28110"/>
                </a:lnTo>
                <a:lnTo>
                  <a:pt x="36230" y="28040"/>
                </a:lnTo>
                <a:lnTo>
                  <a:pt x="35890" y="28580"/>
                </a:lnTo>
                <a:lnTo>
                  <a:pt x="35160" y="29320"/>
                </a:lnTo>
                <a:lnTo>
                  <a:pt x="34500" y="30070"/>
                </a:lnTo>
                <a:lnTo>
                  <a:pt x="35130" y="30790"/>
                </a:lnTo>
                <a:lnTo>
                  <a:pt x="35520" y="31480"/>
                </a:lnTo>
                <a:lnTo>
                  <a:pt x="35680" y="32220"/>
                </a:lnTo>
                <a:lnTo>
                  <a:pt x="35840" y="32800"/>
                </a:lnTo>
                <a:lnTo>
                  <a:pt x="36660" y="32300"/>
                </a:lnTo>
                <a:lnTo>
                  <a:pt x="37100" y="32530"/>
                </a:lnTo>
                <a:lnTo>
                  <a:pt x="37580" y="31750"/>
                </a:lnTo>
                <a:lnTo>
                  <a:pt x="37810" y="31210"/>
                </a:lnTo>
                <a:lnTo>
                  <a:pt x="37810" y="30670"/>
                </a:lnTo>
                <a:lnTo>
                  <a:pt x="37500" y="30250"/>
                </a:lnTo>
                <a:lnTo>
                  <a:pt x="37500" y="29740"/>
                </a:lnTo>
                <a:lnTo>
                  <a:pt x="37630" y="29040"/>
                </a:lnTo>
                <a:lnTo>
                  <a:pt x="37130" y="28660"/>
                </a:lnTo>
                <a:lnTo>
                  <a:pt x="36760" y="28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