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Eger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Eger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2550" y="14870"/>
                </a:moveTo>
                <a:lnTo>
                  <a:pt x="62640" y="15280"/>
                </a:lnTo>
                <a:lnTo>
                  <a:pt x="62890" y="15570"/>
                </a:lnTo>
                <a:lnTo>
                  <a:pt x="63070" y="15880"/>
                </a:lnTo>
                <a:lnTo>
                  <a:pt x="63120" y="16270"/>
                </a:lnTo>
                <a:lnTo>
                  <a:pt x="63030" y="16450"/>
                </a:lnTo>
                <a:lnTo>
                  <a:pt x="62900" y="16640"/>
                </a:lnTo>
                <a:lnTo>
                  <a:pt x="62430" y="16760"/>
                </a:lnTo>
                <a:lnTo>
                  <a:pt x="62140" y="17070"/>
                </a:lnTo>
                <a:lnTo>
                  <a:pt x="62140" y="17640"/>
                </a:lnTo>
                <a:lnTo>
                  <a:pt x="61840" y="18020"/>
                </a:lnTo>
                <a:lnTo>
                  <a:pt x="61250" y="18020"/>
                </a:lnTo>
                <a:lnTo>
                  <a:pt x="60950" y="17260"/>
                </a:lnTo>
                <a:lnTo>
                  <a:pt x="60950" y="16440"/>
                </a:lnTo>
                <a:lnTo>
                  <a:pt x="61120" y="15620"/>
                </a:lnTo>
                <a:lnTo>
                  <a:pt x="60950" y="14860"/>
                </a:lnTo>
                <a:lnTo>
                  <a:pt x="60870" y="14230"/>
                </a:lnTo>
                <a:lnTo>
                  <a:pt x="61200" y="14040"/>
                </a:lnTo>
                <a:lnTo>
                  <a:pt x="61420" y="13340"/>
                </a:lnTo>
                <a:lnTo>
                  <a:pt x="62050" y="13470"/>
                </a:lnTo>
                <a:lnTo>
                  <a:pt x="62180" y="13850"/>
                </a:lnTo>
                <a:lnTo>
                  <a:pt x="62180" y="14420"/>
                </a:lnTo>
                <a:lnTo>
                  <a:pt x="62550" y="1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