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Dunaújváros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Dunaújváros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2890" y="34190"/>
                </a:moveTo>
                <a:lnTo>
                  <a:pt x="42960" y="34530"/>
                </a:lnTo>
                <a:lnTo>
                  <a:pt x="43050" y="35350"/>
                </a:lnTo>
                <a:lnTo>
                  <a:pt x="43040" y="35710"/>
                </a:lnTo>
                <a:lnTo>
                  <a:pt x="42930" y="35880"/>
                </a:lnTo>
                <a:lnTo>
                  <a:pt x="42800" y="35980"/>
                </a:lnTo>
                <a:lnTo>
                  <a:pt x="42670" y="36210"/>
                </a:lnTo>
                <a:lnTo>
                  <a:pt x="42560" y="36500"/>
                </a:lnTo>
                <a:lnTo>
                  <a:pt x="42520" y="36740"/>
                </a:lnTo>
                <a:lnTo>
                  <a:pt x="42510" y="37060"/>
                </a:lnTo>
                <a:lnTo>
                  <a:pt x="41400" y="36280"/>
                </a:lnTo>
                <a:lnTo>
                  <a:pt x="41190" y="35630"/>
                </a:lnTo>
                <a:lnTo>
                  <a:pt x="41370" y="34550"/>
                </a:lnTo>
                <a:lnTo>
                  <a:pt x="42110" y="33780"/>
                </a:lnTo>
                <a:lnTo>
                  <a:pt x="42890" y="3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