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Debrecen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Debrece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7610" y="20810"/>
                </a:moveTo>
                <a:lnTo>
                  <a:pt x="77780" y="20200"/>
                </a:lnTo>
                <a:lnTo>
                  <a:pt x="78460" y="20100"/>
                </a:lnTo>
                <a:lnTo>
                  <a:pt x="78700" y="21010"/>
                </a:lnTo>
                <a:lnTo>
                  <a:pt x="79010" y="21920"/>
                </a:lnTo>
                <a:lnTo>
                  <a:pt x="79380" y="22420"/>
                </a:lnTo>
                <a:lnTo>
                  <a:pt x="79990" y="22070"/>
                </a:lnTo>
                <a:lnTo>
                  <a:pt x="80430" y="21510"/>
                </a:lnTo>
                <a:lnTo>
                  <a:pt x="80900" y="21360"/>
                </a:lnTo>
                <a:lnTo>
                  <a:pt x="81410" y="22020"/>
                </a:lnTo>
                <a:lnTo>
                  <a:pt x="81850" y="22820"/>
                </a:lnTo>
                <a:lnTo>
                  <a:pt x="81820" y="24080"/>
                </a:lnTo>
                <a:lnTo>
                  <a:pt x="81550" y="24830"/>
                </a:lnTo>
                <a:lnTo>
                  <a:pt x="80630" y="25880"/>
                </a:lnTo>
                <a:lnTo>
                  <a:pt x="80090" y="25330"/>
                </a:lnTo>
                <a:lnTo>
                  <a:pt x="79580" y="25430"/>
                </a:lnTo>
                <a:lnTo>
                  <a:pt x="78840" y="26390"/>
                </a:lnTo>
                <a:lnTo>
                  <a:pt x="78020" y="26390"/>
                </a:lnTo>
                <a:lnTo>
                  <a:pt x="77850" y="25580"/>
                </a:lnTo>
                <a:lnTo>
                  <a:pt x="77510" y="25330"/>
                </a:lnTo>
                <a:lnTo>
                  <a:pt x="77090" y="25150"/>
                </a:lnTo>
                <a:lnTo>
                  <a:pt x="76820" y="24200"/>
                </a:lnTo>
                <a:lnTo>
                  <a:pt x="75900" y="24200"/>
                </a:lnTo>
                <a:lnTo>
                  <a:pt x="75870" y="23190"/>
                </a:lnTo>
                <a:lnTo>
                  <a:pt x="76170" y="22040"/>
                </a:lnTo>
                <a:lnTo>
                  <a:pt x="76730" y="20410"/>
                </a:lnTo>
                <a:lnTo>
                  <a:pt x="77310" y="19800"/>
                </a:lnTo>
                <a:lnTo>
                  <a:pt x="77580" y="19600"/>
                </a:lnTo>
                <a:lnTo>
                  <a:pt x="77410" y="20660"/>
                </a:lnTo>
                <a:lnTo>
                  <a:pt x="7761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