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Csongrád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Csongrá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7440" y="48470"/>
                </a:moveTo>
                <a:lnTo>
                  <a:pt x="67320" y="48530"/>
                </a:lnTo>
                <a:lnTo>
                  <a:pt x="66800" y="48970"/>
                </a:lnTo>
                <a:lnTo>
                  <a:pt x="66740" y="49080"/>
                </a:lnTo>
                <a:lnTo>
                  <a:pt x="66750" y="49260"/>
                </a:lnTo>
                <a:lnTo>
                  <a:pt x="66870" y="49690"/>
                </a:lnTo>
                <a:lnTo>
                  <a:pt x="66870" y="49840"/>
                </a:lnTo>
                <a:lnTo>
                  <a:pt x="66760" y="49950"/>
                </a:lnTo>
                <a:lnTo>
                  <a:pt x="66640" y="49930"/>
                </a:lnTo>
                <a:lnTo>
                  <a:pt x="66510" y="49890"/>
                </a:lnTo>
                <a:lnTo>
                  <a:pt x="66410" y="49920"/>
                </a:lnTo>
                <a:lnTo>
                  <a:pt x="66340" y="50070"/>
                </a:lnTo>
                <a:lnTo>
                  <a:pt x="66330" y="50300"/>
                </a:lnTo>
                <a:lnTo>
                  <a:pt x="66330" y="50340"/>
                </a:lnTo>
                <a:lnTo>
                  <a:pt x="66260" y="50540"/>
                </a:lnTo>
                <a:lnTo>
                  <a:pt x="66050" y="50760"/>
                </a:lnTo>
                <a:lnTo>
                  <a:pt x="65790" y="50900"/>
                </a:lnTo>
                <a:lnTo>
                  <a:pt x="65030" y="51060"/>
                </a:lnTo>
                <a:lnTo>
                  <a:pt x="64930" y="51050"/>
                </a:lnTo>
                <a:lnTo>
                  <a:pt x="64770" y="50990"/>
                </a:lnTo>
                <a:lnTo>
                  <a:pt x="64640" y="50900"/>
                </a:lnTo>
                <a:lnTo>
                  <a:pt x="64250" y="50540"/>
                </a:lnTo>
                <a:lnTo>
                  <a:pt x="63720" y="50320"/>
                </a:lnTo>
                <a:lnTo>
                  <a:pt x="63170" y="50190"/>
                </a:lnTo>
                <a:lnTo>
                  <a:pt x="62840" y="50720"/>
                </a:lnTo>
                <a:lnTo>
                  <a:pt x="60690" y="50780"/>
                </a:lnTo>
                <a:lnTo>
                  <a:pt x="60140" y="51470"/>
                </a:lnTo>
                <a:lnTo>
                  <a:pt x="59420" y="50850"/>
                </a:lnTo>
                <a:lnTo>
                  <a:pt x="59180" y="50750"/>
                </a:lnTo>
                <a:lnTo>
                  <a:pt x="58840" y="50910"/>
                </a:lnTo>
                <a:lnTo>
                  <a:pt x="58740" y="50920"/>
                </a:lnTo>
                <a:lnTo>
                  <a:pt x="58640" y="50870"/>
                </a:lnTo>
                <a:lnTo>
                  <a:pt x="58500" y="50680"/>
                </a:lnTo>
                <a:lnTo>
                  <a:pt x="58430" y="50620"/>
                </a:lnTo>
                <a:lnTo>
                  <a:pt x="58600" y="49920"/>
                </a:lnTo>
                <a:lnTo>
                  <a:pt x="58780" y="49690"/>
                </a:lnTo>
                <a:lnTo>
                  <a:pt x="59100" y="49730"/>
                </a:lnTo>
                <a:lnTo>
                  <a:pt x="59420" y="50110"/>
                </a:lnTo>
                <a:lnTo>
                  <a:pt x="59650" y="50610"/>
                </a:lnTo>
                <a:lnTo>
                  <a:pt x="59970" y="50530"/>
                </a:lnTo>
                <a:lnTo>
                  <a:pt x="60000" y="50110"/>
                </a:lnTo>
                <a:lnTo>
                  <a:pt x="59730" y="49880"/>
                </a:lnTo>
                <a:lnTo>
                  <a:pt x="59550" y="49540"/>
                </a:lnTo>
                <a:lnTo>
                  <a:pt x="59520" y="49240"/>
                </a:lnTo>
                <a:lnTo>
                  <a:pt x="59690" y="48940"/>
                </a:lnTo>
                <a:lnTo>
                  <a:pt x="60150" y="49030"/>
                </a:lnTo>
                <a:lnTo>
                  <a:pt x="60520" y="49010"/>
                </a:lnTo>
                <a:lnTo>
                  <a:pt x="60500" y="48550"/>
                </a:lnTo>
                <a:lnTo>
                  <a:pt x="61270" y="48420"/>
                </a:lnTo>
                <a:lnTo>
                  <a:pt x="61850" y="48420"/>
                </a:lnTo>
                <a:lnTo>
                  <a:pt x="62430" y="48730"/>
                </a:lnTo>
                <a:lnTo>
                  <a:pt x="63220" y="48800"/>
                </a:lnTo>
                <a:lnTo>
                  <a:pt x="63850" y="48310"/>
                </a:lnTo>
                <a:lnTo>
                  <a:pt x="64220" y="47240"/>
                </a:lnTo>
                <a:lnTo>
                  <a:pt x="64690" y="46670"/>
                </a:lnTo>
                <a:lnTo>
                  <a:pt x="64920" y="46110"/>
                </a:lnTo>
                <a:lnTo>
                  <a:pt x="65590" y="46120"/>
                </a:lnTo>
                <a:lnTo>
                  <a:pt x="66300" y="45930"/>
                </a:lnTo>
                <a:lnTo>
                  <a:pt x="66420" y="46160"/>
                </a:lnTo>
                <a:lnTo>
                  <a:pt x="66680" y="46130"/>
                </a:lnTo>
                <a:lnTo>
                  <a:pt x="66910" y="46420"/>
                </a:lnTo>
                <a:lnTo>
                  <a:pt x="67060" y="46790"/>
                </a:lnTo>
                <a:lnTo>
                  <a:pt x="67040" y="47250"/>
                </a:lnTo>
                <a:lnTo>
                  <a:pt x="66930" y="47730"/>
                </a:lnTo>
                <a:lnTo>
                  <a:pt x="67030" y="48030"/>
                </a:lnTo>
                <a:lnTo>
                  <a:pt x="67280" y="48220"/>
                </a:lnTo>
                <a:lnTo>
                  <a:pt x="67440" y="48460"/>
                </a:lnTo>
                <a:lnTo>
                  <a:pt x="67440" y="48470"/>
                </a:lnTo>
                <a:close/>
                <a:moveTo>
                  <a:pt x="62560" y="37950"/>
                </a:moveTo>
                <a:lnTo>
                  <a:pt x="63650" y="38340"/>
                </a:lnTo>
                <a:lnTo>
                  <a:pt x="64320" y="38520"/>
                </a:lnTo>
                <a:lnTo>
                  <a:pt x="64750" y="38920"/>
                </a:lnTo>
                <a:lnTo>
                  <a:pt x="64790" y="40170"/>
                </a:lnTo>
                <a:lnTo>
                  <a:pt x="64610" y="41090"/>
                </a:lnTo>
                <a:lnTo>
                  <a:pt x="64650" y="42550"/>
                </a:lnTo>
                <a:lnTo>
                  <a:pt x="64860" y="42940"/>
                </a:lnTo>
                <a:lnTo>
                  <a:pt x="65260" y="43110"/>
                </a:lnTo>
                <a:lnTo>
                  <a:pt x="65080" y="43740"/>
                </a:lnTo>
                <a:lnTo>
                  <a:pt x="64790" y="44240"/>
                </a:lnTo>
                <a:lnTo>
                  <a:pt x="64870" y="44630"/>
                </a:lnTo>
                <a:lnTo>
                  <a:pt x="64740" y="44880"/>
                </a:lnTo>
                <a:lnTo>
                  <a:pt x="64480" y="44570"/>
                </a:lnTo>
                <a:lnTo>
                  <a:pt x="64000" y="44080"/>
                </a:lnTo>
                <a:lnTo>
                  <a:pt x="63560" y="43540"/>
                </a:lnTo>
                <a:lnTo>
                  <a:pt x="63080" y="43230"/>
                </a:lnTo>
                <a:lnTo>
                  <a:pt x="61930" y="43690"/>
                </a:lnTo>
                <a:lnTo>
                  <a:pt x="61350" y="43500"/>
                </a:lnTo>
                <a:lnTo>
                  <a:pt x="60870" y="43460"/>
                </a:lnTo>
                <a:lnTo>
                  <a:pt x="60660" y="43920"/>
                </a:lnTo>
                <a:lnTo>
                  <a:pt x="60400" y="45070"/>
                </a:lnTo>
                <a:lnTo>
                  <a:pt x="60080" y="45530"/>
                </a:lnTo>
                <a:lnTo>
                  <a:pt x="59850" y="44720"/>
                </a:lnTo>
                <a:lnTo>
                  <a:pt x="59550" y="44500"/>
                </a:lnTo>
                <a:lnTo>
                  <a:pt x="59410" y="45160"/>
                </a:lnTo>
                <a:lnTo>
                  <a:pt x="59420" y="45620"/>
                </a:lnTo>
                <a:lnTo>
                  <a:pt x="59510" y="46030"/>
                </a:lnTo>
                <a:lnTo>
                  <a:pt x="59550" y="46470"/>
                </a:lnTo>
                <a:lnTo>
                  <a:pt x="59620" y="46680"/>
                </a:lnTo>
                <a:lnTo>
                  <a:pt x="59780" y="46820"/>
                </a:lnTo>
                <a:lnTo>
                  <a:pt x="59720" y="47140"/>
                </a:lnTo>
                <a:lnTo>
                  <a:pt x="59800" y="47430"/>
                </a:lnTo>
                <a:lnTo>
                  <a:pt x="59390" y="47450"/>
                </a:lnTo>
                <a:lnTo>
                  <a:pt x="59130" y="46950"/>
                </a:lnTo>
                <a:lnTo>
                  <a:pt x="58860" y="46690"/>
                </a:lnTo>
                <a:lnTo>
                  <a:pt x="58390" y="47220"/>
                </a:lnTo>
                <a:lnTo>
                  <a:pt x="57600" y="47070"/>
                </a:lnTo>
                <a:lnTo>
                  <a:pt x="57070" y="47410"/>
                </a:lnTo>
                <a:lnTo>
                  <a:pt x="57020" y="48440"/>
                </a:lnTo>
                <a:lnTo>
                  <a:pt x="57810" y="48670"/>
                </a:lnTo>
                <a:lnTo>
                  <a:pt x="57940" y="49160"/>
                </a:lnTo>
                <a:lnTo>
                  <a:pt x="57810" y="49390"/>
                </a:lnTo>
                <a:lnTo>
                  <a:pt x="57740" y="50750"/>
                </a:lnTo>
                <a:lnTo>
                  <a:pt x="57360" y="50800"/>
                </a:lnTo>
                <a:lnTo>
                  <a:pt x="56800" y="50480"/>
                </a:lnTo>
                <a:lnTo>
                  <a:pt x="55940" y="50400"/>
                </a:lnTo>
                <a:lnTo>
                  <a:pt x="55400" y="50520"/>
                </a:lnTo>
                <a:lnTo>
                  <a:pt x="55200" y="50600"/>
                </a:lnTo>
                <a:lnTo>
                  <a:pt x="54080" y="51070"/>
                </a:lnTo>
                <a:lnTo>
                  <a:pt x="53850" y="51020"/>
                </a:lnTo>
                <a:lnTo>
                  <a:pt x="53030" y="50490"/>
                </a:lnTo>
                <a:lnTo>
                  <a:pt x="52830" y="49920"/>
                </a:lnTo>
                <a:lnTo>
                  <a:pt x="52500" y="49300"/>
                </a:lnTo>
                <a:lnTo>
                  <a:pt x="52240" y="48630"/>
                </a:lnTo>
                <a:lnTo>
                  <a:pt x="52280" y="48080"/>
                </a:lnTo>
                <a:lnTo>
                  <a:pt x="52490" y="47670"/>
                </a:lnTo>
                <a:lnTo>
                  <a:pt x="52500" y="47230"/>
                </a:lnTo>
                <a:lnTo>
                  <a:pt x="52460" y="46770"/>
                </a:lnTo>
                <a:lnTo>
                  <a:pt x="52730" y="46570"/>
                </a:lnTo>
                <a:lnTo>
                  <a:pt x="53040" y="46530"/>
                </a:lnTo>
                <a:lnTo>
                  <a:pt x="53410" y="46650"/>
                </a:lnTo>
                <a:lnTo>
                  <a:pt x="53800" y="46610"/>
                </a:lnTo>
                <a:lnTo>
                  <a:pt x="54170" y="46340"/>
                </a:lnTo>
                <a:lnTo>
                  <a:pt x="54590" y="46200"/>
                </a:lnTo>
                <a:lnTo>
                  <a:pt x="54880" y="46220"/>
                </a:lnTo>
                <a:lnTo>
                  <a:pt x="55050" y="45830"/>
                </a:lnTo>
                <a:lnTo>
                  <a:pt x="55280" y="44950"/>
                </a:lnTo>
                <a:lnTo>
                  <a:pt x="55130" y="44040"/>
                </a:lnTo>
                <a:lnTo>
                  <a:pt x="54490" y="43590"/>
                </a:lnTo>
                <a:lnTo>
                  <a:pt x="54470" y="42790"/>
                </a:lnTo>
                <a:lnTo>
                  <a:pt x="54980" y="42440"/>
                </a:lnTo>
                <a:lnTo>
                  <a:pt x="56140" y="42620"/>
                </a:lnTo>
                <a:lnTo>
                  <a:pt x="56610" y="42110"/>
                </a:lnTo>
                <a:lnTo>
                  <a:pt x="56860" y="39970"/>
                </a:lnTo>
                <a:lnTo>
                  <a:pt x="56740" y="39620"/>
                </a:lnTo>
                <a:lnTo>
                  <a:pt x="56470" y="39410"/>
                </a:lnTo>
                <a:lnTo>
                  <a:pt x="57050" y="38590"/>
                </a:lnTo>
                <a:lnTo>
                  <a:pt x="57710" y="38000"/>
                </a:lnTo>
                <a:lnTo>
                  <a:pt x="58700" y="38630"/>
                </a:lnTo>
                <a:lnTo>
                  <a:pt x="60240" y="38120"/>
                </a:lnTo>
                <a:lnTo>
                  <a:pt x="60720" y="38570"/>
                </a:lnTo>
                <a:lnTo>
                  <a:pt x="61210" y="38710"/>
                </a:lnTo>
                <a:lnTo>
                  <a:pt x="61640" y="38360"/>
                </a:lnTo>
                <a:lnTo>
                  <a:pt x="62120" y="38220"/>
                </a:lnTo>
                <a:lnTo>
                  <a:pt x="62560" y="37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